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8" r:id="rId1"/>
  </p:sldMasterIdLst>
  <p:sldIdLst>
    <p:sldId id="259" r:id="rId2"/>
    <p:sldId id="257" r:id="rId3"/>
    <p:sldId id="260" r:id="rId4"/>
    <p:sldId id="262" r:id="rId5"/>
    <p:sldId id="266" r:id="rId6"/>
    <p:sldId id="263" r:id="rId7"/>
    <p:sldId id="264" r:id="rId8"/>
    <p:sldId id="278" r:id="rId9"/>
    <p:sldId id="267" r:id="rId10"/>
    <p:sldId id="273" r:id="rId11"/>
    <p:sldId id="271" r:id="rId12"/>
    <p:sldId id="272" r:id="rId13"/>
    <p:sldId id="274" r:id="rId14"/>
    <p:sldId id="276" r:id="rId15"/>
    <p:sldId id="277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585660-0A27-4266-8E5A-1D9B1BC6937C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1146CAB4-589B-41F7-BE1F-A7862575F6A2}">
      <dgm:prSet custT="1"/>
      <dgm:spPr/>
      <dgm:t>
        <a:bodyPr/>
        <a:lstStyle/>
        <a:p>
          <a:r>
            <a:rPr lang="de-DE" sz="2400" baseline="0" dirty="0"/>
            <a:t>Eine Methode zur Erzeugung von Programminhalten in Echtzeit</a:t>
          </a:r>
          <a:endParaRPr lang="en-US" sz="2400" dirty="0"/>
        </a:p>
      </dgm:t>
    </dgm:pt>
    <dgm:pt modelId="{0A5B413F-B28C-462B-8BA6-1364758B2CB5}" type="parTrans" cxnId="{D944FC9C-DC0B-4EA8-83AC-650694743B28}">
      <dgm:prSet/>
      <dgm:spPr/>
      <dgm:t>
        <a:bodyPr/>
        <a:lstStyle/>
        <a:p>
          <a:endParaRPr lang="en-US" sz="1800"/>
        </a:p>
      </dgm:t>
    </dgm:pt>
    <dgm:pt modelId="{D5DE9933-A17F-4C48-999F-AB83040EBB82}" type="sibTrans" cxnId="{D944FC9C-DC0B-4EA8-83AC-650694743B28}">
      <dgm:prSet phldrT="1" phldr="0" custT="1"/>
      <dgm:spPr/>
      <dgm:t>
        <a:bodyPr/>
        <a:lstStyle/>
        <a:p>
          <a:r>
            <a:rPr lang="en-US" sz="4800"/>
            <a:t>1</a:t>
          </a:r>
          <a:endParaRPr lang="en-US" sz="4800" dirty="0"/>
        </a:p>
      </dgm:t>
    </dgm:pt>
    <dgm:pt modelId="{2663606A-FB4D-4AF9-BE0E-1813D156B9B9}">
      <dgm:prSet custT="1"/>
      <dgm:spPr/>
      <dgm:t>
        <a:bodyPr/>
        <a:lstStyle/>
        <a:p>
          <a:r>
            <a:rPr lang="de-DE" sz="2400" baseline="0" dirty="0"/>
            <a:t>Die Inhalte werden keineswegs Zufällig erzeugt</a:t>
          </a:r>
          <a:endParaRPr lang="en-US" sz="2400" dirty="0"/>
        </a:p>
      </dgm:t>
    </dgm:pt>
    <dgm:pt modelId="{623C7C38-431D-41B8-9AC6-9E283EBB3A04}" type="parTrans" cxnId="{013E9016-BA68-4B00-BA59-FD99EBE383E4}">
      <dgm:prSet/>
      <dgm:spPr/>
      <dgm:t>
        <a:bodyPr/>
        <a:lstStyle/>
        <a:p>
          <a:endParaRPr lang="en-US" sz="1800"/>
        </a:p>
      </dgm:t>
    </dgm:pt>
    <dgm:pt modelId="{1B655563-84DA-4548-8575-1CCBA9FA6A34}" type="sibTrans" cxnId="{013E9016-BA68-4B00-BA59-FD99EBE383E4}">
      <dgm:prSet phldrT="2" phldr="0" custT="1"/>
      <dgm:spPr/>
      <dgm:t>
        <a:bodyPr/>
        <a:lstStyle/>
        <a:p>
          <a:r>
            <a:rPr lang="en-US" sz="4800"/>
            <a:t>2</a:t>
          </a:r>
          <a:endParaRPr lang="en-US" sz="4800" dirty="0"/>
        </a:p>
      </dgm:t>
    </dgm:pt>
    <dgm:pt modelId="{55D50A1F-4FA4-4A0B-A049-CF61B5E9223F}">
      <dgm:prSet custT="1"/>
      <dgm:spPr/>
      <dgm:t>
        <a:bodyPr/>
        <a:lstStyle/>
        <a:p>
          <a:r>
            <a:rPr lang="de-DE" sz="2400" baseline="0" dirty="0"/>
            <a:t>Die Generierung folgt deterministischen Algorithmen</a:t>
          </a:r>
          <a:endParaRPr lang="en-US" sz="2400" dirty="0"/>
        </a:p>
      </dgm:t>
    </dgm:pt>
    <dgm:pt modelId="{416F6F09-18E4-45A6-80A8-3569A1479F51}" type="parTrans" cxnId="{88902108-F849-40A0-BE89-0F075B02D7AC}">
      <dgm:prSet/>
      <dgm:spPr/>
      <dgm:t>
        <a:bodyPr/>
        <a:lstStyle/>
        <a:p>
          <a:endParaRPr lang="en-US" sz="1800"/>
        </a:p>
      </dgm:t>
    </dgm:pt>
    <dgm:pt modelId="{76E19A1E-55DC-4A25-BF39-9643E1E30409}" type="sibTrans" cxnId="{88902108-F849-40A0-BE89-0F075B02D7AC}">
      <dgm:prSet phldrT="3" phldr="0" custT="1"/>
      <dgm:spPr/>
      <dgm:t>
        <a:bodyPr/>
        <a:lstStyle/>
        <a:p>
          <a:r>
            <a:rPr lang="en-US" sz="4800"/>
            <a:t>3</a:t>
          </a:r>
          <a:endParaRPr lang="en-US" sz="4800" dirty="0"/>
        </a:p>
      </dgm:t>
    </dgm:pt>
    <dgm:pt modelId="{A0360C92-B43B-4F44-9910-C5D44BEC8516}" type="pres">
      <dgm:prSet presAssocID="{49585660-0A27-4266-8E5A-1D9B1BC6937C}" presName="Name0" presStyleCnt="0">
        <dgm:presLayoutVars>
          <dgm:animLvl val="lvl"/>
          <dgm:resizeHandles val="exact"/>
        </dgm:presLayoutVars>
      </dgm:prSet>
      <dgm:spPr/>
    </dgm:pt>
    <dgm:pt modelId="{DD55B251-C467-4723-B963-D2445B07F2F6}" type="pres">
      <dgm:prSet presAssocID="{1146CAB4-589B-41F7-BE1F-A7862575F6A2}" presName="compositeNode" presStyleCnt="0">
        <dgm:presLayoutVars>
          <dgm:bulletEnabled val="1"/>
        </dgm:presLayoutVars>
      </dgm:prSet>
      <dgm:spPr/>
    </dgm:pt>
    <dgm:pt modelId="{3280765A-3929-4FD5-86B9-66F3AD083534}" type="pres">
      <dgm:prSet presAssocID="{1146CAB4-589B-41F7-BE1F-A7862575F6A2}" presName="bgRect" presStyleLbl="bgAccFollowNode1" presStyleIdx="0" presStyleCnt="3"/>
      <dgm:spPr/>
    </dgm:pt>
    <dgm:pt modelId="{D86269D4-AA28-42FD-BBB7-93C4728E27CA}" type="pres">
      <dgm:prSet presAssocID="{D5DE9933-A17F-4C48-999F-AB83040EBB82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B7A017C1-0D4C-4DB0-AF63-569D594459B9}" type="pres">
      <dgm:prSet presAssocID="{1146CAB4-589B-41F7-BE1F-A7862575F6A2}" presName="bottomLine" presStyleLbl="alignNode1" presStyleIdx="1" presStyleCnt="6">
        <dgm:presLayoutVars/>
      </dgm:prSet>
      <dgm:spPr/>
    </dgm:pt>
    <dgm:pt modelId="{A7D1994A-2B44-466B-AB04-056B77CDF5ED}" type="pres">
      <dgm:prSet presAssocID="{1146CAB4-589B-41F7-BE1F-A7862575F6A2}" presName="nodeText" presStyleLbl="bgAccFollowNode1" presStyleIdx="0" presStyleCnt="3">
        <dgm:presLayoutVars>
          <dgm:bulletEnabled val="1"/>
        </dgm:presLayoutVars>
      </dgm:prSet>
      <dgm:spPr/>
    </dgm:pt>
    <dgm:pt modelId="{73B35970-08CA-49D6-A1D2-B665ABFB0690}" type="pres">
      <dgm:prSet presAssocID="{D5DE9933-A17F-4C48-999F-AB83040EBB82}" presName="sibTrans" presStyleCnt="0"/>
      <dgm:spPr/>
    </dgm:pt>
    <dgm:pt modelId="{A43D97C8-D53F-49BD-B574-F200FE35B6F6}" type="pres">
      <dgm:prSet presAssocID="{2663606A-FB4D-4AF9-BE0E-1813D156B9B9}" presName="compositeNode" presStyleCnt="0">
        <dgm:presLayoutVars>
          <dgm:bulletEnabled val="1"/>
        </dgm:presLayoutVars>
      </dgm:prSet>
      <dgm:spPr/>
    </dgm:pt>
    <dgm:pt modelId="{CD391C4E-8137-45CD-9E90-7F94DC374250}" type="pres">
      <dgm:prSet presAssocID="{2663606A-FB4D-4AF9-BE0E-1813D156B9B9}" presName="bgRect" presStyleLbl="bgAccFollowNode1" presStyleIdx="1" presStyleCnt="3"/>
      <dgm:spPr/>
    </dgm:pt>
    <dgm:pt modelId="{FD443CD3-A0C7-41F8-A30D-9FF3CDEA048F}" type="pres">
      <dgm:prSet presAssocID="{1B655563-84DA-4548-8575-1CCBA9FA6A34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33AA59A4-B3B7-43C1-9BD6-D31C16BD6B10}" type="pres">
      <dgm:prSet presAssocID="{2663606A-FB4D-4AF9-BE0E-1813D156B9B9}" presName="bottomLine" presStyleLbl="alignNode1" presStyleIdx="3" presStyleCnt="6">
        <dgm:presLayoutVars/>
      </dgm:prSet>
      <dgm:spPr/>
    </dgm:pt>
    <dgm:pt modelId="{B9B37E00-7F69-46C4-8D05-833CCFFE6337}" type="pres">
      <dgm:prSet presAssocID="{2663606A-FB4D-4AF9-BE0E-1813D156B9B9}" presName="nodeText" presStyleLbl="bgAccFollowNode1" presStyleIdx="1" presStyleCnt="3">
        <dgm:presLayoutVars>
          <dgm:bulletEnabled val="1"/>
        </dgm:presLayoutVars>
      </dgm:prSet>
      <dgm:spPr/>
    </dgm:pt>
    <dgm:pt modelId="{CA51128C-95F3-4DD6-8BD9-9AE5C53CE2F8}" type="pres">
      <dgm:prSet presAssocID="{1B655563-84DA-4548-8575-1CCBA9FA6A34}" presName="sibTrans" presStyleCnt="0"/>
      <dgm:spPr/>
    </dgm:pt>
    <dgm:pt modelId="{2E53537A-8BD9-49AF-9B2F-D5108F516CCE}" type="pres">
      <dgm:prSet presAssocID="{55D50A1F-4FA4-4A0B-A049-CF61B5E9223F}" presName="compositeNode" presStyleCnt="0">
        <dgm:presLayoutVars>
          <dgm:bulletEnabled val="1"/>
        </dgm:presLayoutVars>
      </dgm:prSet>
      <dgm:spPr/>
    </dgm:pt>
    <dgm:pt modelId="{51A8F570-E259-4386-A792-C9E960BBF134}" type="pres">
      <dgm:prSet presAssocID="{55D50A1F-4FA4-4A0B-A049-CF61B5E9223F}" presName="bgRect" presStyleLbl="bgAccFollowNode1" presStyleIdx="2" presStyleCnt="3"/>
      <dgm:spPr/>
    </dgm:pt>
    <dgm:pt modelId="{756E57D0-6C28-4F49-BC57-F97185CBBFB7}" type="pres">
      <dgm:prSet presAssocID="{76E19A1E-55DC-4A25-BF39-9643E1E30409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B245DC7D-8983-45CD-ABEC-69C6796AF21C}" type="pres">
      <dgm:prSet presAssocID="{55D50A1F-4FA4-4A0B-A049-CF61B5E9223F}" presName="bottomLine" presStyleLbl="alignNode1" presStyleIdx="5" presStyleCnt="6">
        <dgm:presLayoutVars/>
      </dgm:prSet>
      <dgm:spPr/>
    </dgm:pt>
    <dgm:pt modelId="{A06589DF-3851-436E-BE24-2CDEBAD3FABF}" type="pres">
      <dgm:prSet presAssocID="{55D50A1F-4FA4-4A0B-A049-CF61B5E9223F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E31E8304-0F86-46A5-9389-45E7F158F9F6}" type="presOf" srcId="{2663606A-FB4D-4AF9-BE0E-1813D156B9B9}" destId="{CD391C4E-8137-45CD-9E90-7F94DC374250}" srcOrd="0" destOrd="0" presId="urn:microsoft.com/office/officeart/2016/7/layout/BasicLinearProcessNumbered"/>
    <dgm:cxn modelId="{88902108-F849-40A0-BE89-0F075B02D7AC}" srcId="{49585660-0A27-4266-8E5A-1D9B1BC6937C}" destId="{55D50A1F-4FA4-4A0B-A049-CF61B5E9223F}" srcOrd="2" destOrd="0" parTransId="{416F6F09-18E4-45A6-80A8-3569A1479F51}" sibTransId="{76E19A1E-55DC-4A25-BF39-9643E1E30409}"/>
    <dgm:cxn modelId="{7AFEFF0F-6974-40E4-BEE6-0AD39A52B414}" type="presOf" srcId="{1B655563-84DA-4548-8575-1CCBA9FA6A34}" destId="{FD443CD3-A0C7-41F8-A30D-9FF3CDEA048F}" srcOrd="0" destOrd="0" presId="urn:microsoft.com/office/officeart/2016/7/layout/BasicLinearProcessNumbered"/>
    <dgm:cxn modelId="{013E9016-BA68-4B00-BA59-FD99EBE383E4}" srcId="{49585660-0A27-4266-8E5A-1D9B1BC6937C}" destId="{2663606A-FB4D-4AF9-BE0E-1813D156B9B9}" srcOrd="1" destOrd="0" parTransId="{623C7C38-431D-41B8-9AC6-9E283EBB3A04}" sibTransId="{1B655563-84DA-4548-8575-1CCBA9FA6A34}"/>
    <dgm:cxn modelId="{E27BEF19-E5E5-4DA4-A859-BBC91864E1B0}" type="presOf" srcId="{76E19A1E-55DC-4A25-BF39-9643E1E30409}" destId="{756E57D0-6C28-4F49-BC57-F97185CBBFB7}" srcOrd="0" destOrd="0" presId="urn:microsoft.com/office/officeart/2016/7/layout/BasicLinearProcessNumbered"/>
    <dgm:cxn modelId="{7194E922-FCF4-4834-BCD6-16585B107717}" type="presOf" srcId="{D5DE9933-A17F-4C48-999F-AB83040EBB82}" destId="{D86269D4-AA28-42FD-BBB7-93C4728E27CA}" srcOrd="0" destOrd="0" presId="urn:microsoft.com/office/officeart/2016/7/layout/BasicLinearProcessNumbered"/>
    <dgm:cxn modelId="{354E2D28-A5CB-4A7D-9C1E-FCAACBC870B8}" type="presOf" srcId="{2663606A-FB4D-4AF9-BE0E-1813D156B9B9}" destId="{B9B37E00-7F69-46C4-8D05-833CCFFE6337}" srcOrd="1" destOrd="0" presId="urn:microsoft.com/office/officeart/2016/7/layout/BasicLinearProcessNumbered"/>
    <dgm:cxn modelId="{CAAE0C43-F96F-4A8F-BF29-CBBB7EB42263}" type="presOf" srcId="{55D50A1F-4FA4-4A0B-A049-CF61B5E9223F}" destId="{A06589DF-3851-436E-BE24-2CDEBAD3FABF}" srcOrd="1" destOrd="0" presId="urn:microsoft.com/office/officeart/2016/7/layout/BasicLinearProcessNumbered"/>
    <dgm:cxn modelId="{04ED9949-15A3-4F1B-8840-5DD3B718D1A3}" type="presOf" srcId="{55D50A1F-4FA4-4A0B-A049-CF61B5E9223F}" destId="{51A8F570-E259-4386-A792-C9E960BBF134}" srcOrd="0" destOrd="0" presId="urn:microsoft.com/office/officeart/2016/7/layout/BasicLinearProcessNumbered"/>
    <dgm:cxn modelId="{4C59AE56-6BA1-47F7-A4F8-4B7D64694859}" type="presOf" srcId="{1146CAB4-589B-41F7-BE1F-A7862575F6A2}" destId="{3280765A-3929-4FD5-86B9-66F3AD083534}" srcOrd="0" destOrd="0" presId="urn:microsoft.com/office/officeart/2016/7/layout/BasicLinearProcessNumbered"/>
    <dgm:cxn modelId="{CF211D7F-DC0E-4394-A8C2-28D64604E8E4}" type="presOf" srcId="{49585660-0A27-4266-8E5A-1D9B1BC6937C}" destId="{A0360C92-B43B-4F44-9910-C5D44BEC8516}" srcOrd="0" destOrd="0" presId="urn:microsoft.com/office/officeart/2016/7/layout/BasicLinearProcessNumbered"/>
    <dgm:cxn modelId="{EB09FF91-9A0B-47FF-B102-54306B1254A4}" type="presOf" srcId="{1146CAB4-589B-41F7-BE1F-A7862575F6A2}" destId="{A7D1994A-2B44-466B-AB04-056B77CDF5ED}" srcOrd="1" destOrd="0" presId="urn:microsoft.com/office/officeart/2016/7/layout/BasicLinearProcessNumbered"/>
    <dgm:cxn modelId="{D944FC9C-DC0B-4EA8-83AC-650694743B28}" srcId="{49585660-0A27-4266-8E5A-1D9B1BC6937C}" destId="{1146CAB4-589B-41F7-BE1F-A7862575F6A2}" srcOrd="0" destOrd="0" parTransId="{0A5B413F-B28C-462B-8BA6-1364758B2CB5}" sibTransId="{D5DE9933-A17F-4C48-999F-AB83040EBB82}"/>
    <dgm:cxn modelId="{8BFF46E8-D511-499A-9256-7274DA0D19CB}" type="presParOf" srcId="{A0360C92-B43B-4F44-9910-C5D44BEC8516}" destId="{DD55B251-C467-4723-B963-D2445B07F2F6}" srcOrd="0" destOrd="0" presId="urn:microsoft.com/office/officeart/2016/7/layout/BasicLinearProcessNumbered"/>
    <dgm:cxn modelId="{278D3376-F77E-43DF-B141-A97A081E1B0E}" type="presParOf" srcId="{DD55B251-C467-4723-B963-D2445B07F2F6}" destId="{3280765A-3929-4FD5-86B9-66F3AD083534}" srcOrd="0" destOrd="0" presId="urn:microsoft.com/office/officeart/2016/7/layout/BasicLinearProcessNumbered"/>
    <dgm:cxn modelId="{64DB587C-2D1F-4638-A1B4-00A8D06CDBAA}" type="presParOf" srcId="{DD55B251-C467-4723-B963-D2445B07F2F6}" destId="{D86269D4-AA28-42FD-BBB7-93C4728E27CA}" srcOrd="1" destOrd="0" presId="urn:microsoft.com/office/officeart/2016/7/layout/BasicLinearProcessNumbered"/>
    <dgm:cxn modelId="{2B5B5F3E-7337-4DBB-AD04-05CC4B53F7E7}" type="presParOf" srcId="{DD55B251-C467-4723-B963-D2445B07F2F6}" destId="{B7A017C1-0D4C-4DB0-AF63-569D594459B9}" srcOrd="2" destOrd="0" presId="urn:microsoft.com/office/officeart/2016/7/layout/BasicLinearProcessNumbered"/>
    <dgm:cxn modelId="{BDCB2130-E944-4753-9C74-2C66A6487714}" type="presParOf" srcId="{DD55B251-C467-4723-B963-D2445B07F2F6}" destId="{A7D1994A-2B44-466B-AB04-056B77CDF5ED}" srcOrd="3" destOrd="0" presId="urn:microsoft.com/office/officeart/2016/7/layout/BasicLinearProcessNumbered"/>
    <dgm:cxn modelId="{188C8546-9BA1-4DDC-9347-48A19454B011}" type="presParOf" srcId="{A0360C92-B43B-4F44-9910-C5D44BEC8516}" destId="{73B35970-08CA-49D6-A1D2-B665ABFB0690}" srcOrd="1" destOrd="0" presId="urn:microsoft.com/office/officeart/2016/7/layout/BasicLinearProcessNumbered"/>
    <dgm:cxn modelId="{B516DC8C-8201-49DE-80D5-DF555A08662B}" type="presParOf" srcId="{A0360C92-B43B-4F44-9910-C5D44BEC8516}" destId="{A43D97C8-D53F-49BD-B574-F200FE35B6F6}" srcOrd="2" destOrd="0" presId="urn:microsoft.com/office/officeart/2016/7/layout/BasicLinearProcessNumbered"/>
    <dgm:cxn modelId="{22B9989F-385F-46EA-95FA-AE0E78EC1F23}" type="presParOf" srcId="{A43D97C8-D53F-49BD-B574-F200FE35B6F6}" destId="{CD391C4E-8137-45CD-9E90-7F94DC374250}" srcOrd="0" destOrd="0" presId="urn:microsoft.com/office/officeart/2016/7/layout/BasicLinearProcessNumbered"/>
    <dgm:cxn modelId="{64AAD2C2-CC02-496A-AC75-F00D54C48634}" type="presParOf" srcId="{A43D97C8-D53F-49BD-B574-F200FE35B6F6}" destId="{FD443CD3-A0C7-41F8-A30D-9FF3CDEA048F}" srcOrd="1" destOrd="0" presId="urn:microsoft.com/office/officeart/2016/7/layout/BasicLinearProcessNumbered"/>
    <dgm:cxn modelId="{325C64BE-6341-4242-82BE-72F2278A56D2}" type="presParOf" srcId="{A43D97C8-D53F-49BD-B574-F200FE35B6F6}" destId="{33AA59A4-B3B7-43C1-9BD6-D31C16BD6B10}" srcOrd="2" destOrd="0" presId="urn:microsoft.com/office/officeart/2016/7/layout/BasicLinearProcessNumbered"/>
    <dgm:cxn modelId="{2DB26526-2AAA-44B1-A6C2-92B5103A8DD0}" type="presParOf" srcId="{A43D97C8-D53F-49BD-B574-F200FE35B6F6}" destId="{B9B37E00-7F69-46C4-8D05-833CCFFE6337}" srcOrd="3" destOrd="0" presId="urn:microsoft.com/office/officeart/2016/7/layout/BasicLinearProcessNumbered"/>
    <dgm:cxn modelId="{3004C1D6-CDC5-4626-BF4C-449E7D15E27C}" type="presParOf" srcId="{A0360C92-B43B-4F44-9910-C5D44BEC8516}" destId="{CA51128C-95F3-4DD6-8BD9-9AE5C53CE2F8}" srcOrd="3" destOrd="0" presId="urn:microsoft.com/office/officeart/2016/7/layout/BasicLinearProcessNumbered"/>
    <dgm:cxn modelId="{81AC0F50-669F-43A7-9927-0A3FB097227F}" type="presParOf" srcId="{A0360C92-B43B-4F44-9910-C5D44BEC8516}" destId="{2E53537A-8BD9-49AF-9B2F-D5108F516CCE}" srcOrd="4" destOrd="0" presId="urn:microsoft.com/office/officeart/2016/7/layout/BasicLinearProcessNumbered"/>
    <dgm:cxn modelId="{C44790A4-F10E-4092-8497-A92B85CC4A39}" type="presParOf" srcId="{2E53537A-8BD9-49AF-9B2F-D5108F516CCE}" destId="{51A8F570-E259-4386-A792-C9E960BBF134}" srcOrd="0" destOrd="0" presId="urn:microsoft.com/office/officeart/2016/7/layout/BasicLinearProcessNumbered"/>
    <dgm:cxn modelId="{CF2BD690-B1FC-4645-820F-DDEC384480AB}" type="presParOf" srcId="{2E53537A-8BD9-49AF-9B2F-D5108F516CCE}" destId="{756E57D0-6C28-4F49-BC57-F97185CBBFB7}" srcOrd="1" destOrd="0" presId="urn:microsoft.com/office/officeart/2016/7/layout/BasicLinearProcessNumbered"/>
    <dgm:cxn modelId="{7A805B62-5462-40BA-90FC-17B0B291F224}" type="presParOf" srcId="{2E53537A-8BD9-49AF-9B2F-D5108F516CCE}" destId="{B245DC7D-8983-45CD-ABEC-69C6796AF21C}" srcOrd="2" destOrd="0" presId="urn:microsoft.com/office/officeart/2016/7/layout/BasicLinearProcessNumbered"/>
    <dgm:cxn modelId="{7696B62D-B0F0-4A62-B50E-E704E2D49D49}" type="presParOf" srcId="{2E53537A-8BD9-49AF-9B2F-D5108F516CCE}" destId="{A06589DF-3851-436E-BE24-2CDEBAD3FABF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B43A6F-81F3-4326-940B-12C7FD21CE8E}" type="doc">
      <dgm:prSet loTypeId="urn:microsoft.com/office/officeart/2005/8/layout/equation1" loCatId="process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C770D7B6-1F2F-49C9-B872-71BEDDD16F82}">
      <dgm:prSet/>
      <dgm:spPr/>
      <dgm:t>
        <a:bodyPr/>
        <a:lstStyle/>
        <a:p>
          <a:r>
            <a:rPr lang="de-DE" baseline="0" dirty="0"/>
            <a:t>4D Noise</a:t>
          </a:r>
          <a:endParaRPr lang="en-US" dirty="0"/>
        </a:p>
      </dgm:t>
    </dgm:pt>
    <dgm:pt modelId="{778C5E48-49ED-449E-8086-2C8A965B46A7}" type="parTrans" cxnId="{26A1F909-61C4-419F-8E33-0FE4F48E4C18}">
      <dgm:prSet/>
      <dgm:spPr/>
      <dgm:t>
        <a:bodyPr/>
        <a:lstStyle/>
        <a:p>
          <a:endParaRPr lang="en-US"/>
        </a:p>
      </dgm:t>
    </dgm:pt>
    <dgm:pt modelId="{7C057AC6-D57D-4123-A1D2-BC9F3450CD64}" type="sibTrans" cxnId="{26A1F909-61C4-419F-8E33-0FE4F48E4C18}">
      <dgm:prSet/>
      <dgm:spPr/>
      <dgm:t>
        <a:bodyPr/>
        <a:lstStyle/>
        <a:p>
          <a:endParaRPr lang="en-US" dirty="0"/>
        </a:p>
      </dgm:t>
    </dgm:pt>
    <dgm:pt modelId="{84ED50AD-9354-4406-A4C6-A614ADED921D}">
      <dgm:prSet/>
      <dgm:spPr/>
      <dgm:t>
        <a:bodyPr/>
        <a:lstStyle/>
        <a:p>
          <a:r>
            <a:rPr lang="de-DE" baseline="0" dirty="0"/>
            <a:t>Die Zeit als vierte Dimension</a:t>
          </a:r>
          <a:endParaRPr lang="en-US" dirty="0"/>
        </a:p>
      </dgm:t>
    </dgm:pt>
    <dgm:pt modelId="{1CBF58E5-17ED-4324-B4AC-069F1E26BABB}" type="parTrans" cxnId="{8C9B80EC-3F17-42C9-B130-F0FE45F3C511}">
      <dgm:prSet/>
      <dgm:spPr/>
      <dgm:t>
        <a:bodyPr/>
        <a:lstStyle/>
        <a:p>
          <a:endParaRPr lang="en-US"/>
        </a:p>
      </dgm:t>
    </dgm:pt>
    <dgm:pt modelId="{9F7DB42D-5B3C-4F24-8E2C-FAE9F2BBBA59}" type="sibTrans" cxnId="{8C9B80EC-3F17-42C9-B130-F0FE45F3C511}">
      <dgm:prSet/>
      <dgm:spPr/>
      <dgm:t>
        <a:bodyPr/>
        <a:lstStyle/>
        <a:p>
          <a:endParaRPr lang="en-US" dirty="0"/>
        </a:p>
      </dgm:t>
    </dgm:pt>
    <dgm:pt modelId="{DF54C218-9E41-45E5-9755-26197FD9EB17}">
      <dgm:prSet/>
      <dgm:spPr/>
      <dgm:t>
        <a:bodyPr/>
        <a:lstStyle/>
        <a:p>
          <a:r>
            <a:rPr lang="de-DE" baseline="0" dirty="0"/>
            <a:t>Ermöglicht Animation</a:t>
          </a:r>
          <a:endParaRPr lang="en-US" dirty="0"/>
        </a:p>
      </dgm:t>
    </dgm:pt>
    <dgm:pt modelId="{612F948B-36CC-488C-B676-8DF22F2C654E}" type="parTrans" cxnId="{78BCAC40-0C15-4B27-BB71-639CAF4B9139}">
      <dgm:prSet/>
      <dgm:spPr/>
      <dgm:t>
        <a:bodyPr/>
        <a:lstStyle/>
        <a:p>
          <a:endParaRPr lang="en-US"/>
        </a:p>
      </dgm:t>
    </dgm:pt>
    <dgm:pt modelId="{FAE429CF-9E53-4730-AE45-A00242857085}" type="sibTrans" cxnId="{78BCAC40-0C15-4B27-BB71-639CAF4B9139}">
      <dgm:prSet/>
      <dgm:spPr/>
      <dgm:t>
        <a:bodyPr/>
        <a:lstStyle/>
        <a:p>
          <a:endParaRPr lang="en-US"/>
        </a:p>
      </dgm:t>
    </dgm:pt>
    <dgm:pt modelId="{AF95FB56-AAA0-4BCA-9D63-0298652FCACF}" type="pres">
      <dgm:prSet presAssocID="{21B43A6F-81F3-4326-940B-12C7FD21CE8E}" presName="linearFlow" presStyleCnt="0">
        <dgm:presLayoutVars>
          <dgm:dir/>
          <dgm:resizeHandles val="exact"/>
        </dgm:presLayoutVars>
      </dgm:prSet>
      <dgm:spPr/>
    </dgm:pt>
    <dgm:pt modelId="{E216D27C-D0D6-4533-B6A2-E796D00B0A39}" type="pres">
      <dgm:prSet presAssocID="{C770D7B6-1F2F-49C9-B872-71BEDDD16F82}" presName="node" presStyleLbl="node1" presStyleIdx="0" presStyleCnt="3">
        <dgm:presLayoutVars>
          <dgm:bulletEnabled val="1"/>
        </dgm:presLayoutVars>
      </dgm:prSet>
      <dgm:spPr/>
    </dgm:pt>
    <dgm:pt modelId="{2823776C-D949-46C2-93FF-944152C397ED}" type="pres">
      <dgm:prSet presAssocID="{7C057AC6-D57D-4123-A1D2-BC9F3450CD64}" presName="spacerL" presStyleCnt="0"/>
      <dgm:spPr/>
    </dgm:pt>
    <dgm:pt modelId="{EC3BE749-732E-4D93-AD55-9872351DBF71}" type="pres">
      <dgm:prSet presAssocID="{7C057AC6-D57D-4123-A1D2-BC9F3450CD64}" presName="sibTrans" presStyleLbl="sibTrans2D1" presStyleIdx="0" presStyleCnt="2"/>
      <dgm:spPr/>
    </dgm:pt>
    <dgm:pt modelId="{61E59D0A-2072-4AB0-9479-641BBF84C3E8}" type="pres">
      <dgm:prSet presAssocID="{7C057AC6-D57D-4123-A1D2-BC9F3450CD64}" presName="spacerR" presStyleCnt="0"/>
      <dgm:spPr/>
    </dgm:pt>
    <dgm:pt modelId="{7D81E210-11E6-4342-99E6-F9FA9E440EFE}" type="pres">
      <dgm:prSet presAssocID="{84ED50AD-9354-4406-A4C6-A614ADED921D}" presName="node" presStyleLbl="node1" presStyleIdx="1" presStyleCnt="3">
        <dgm:presLayoutVars>
          <dgm:bulletEnabled val="1"/>
        </dgm:presLayoutVars>
      </dgm:prSet>
      <dgm:spPr/>
    </dgm:pt>
    <dgm:pt modelId="{4730A9E0-8641-4107-9D8F-05055BF4A608}" type="pres">
      <dgm:prSet presAssocID="{9F7DB42D-5B3C-4F24-8E2C-FAE9F2BBBA59}" presName="spacerL" presStyleCnt="0"/>
      <dgm:spPr/>
    </dgm:pt>
    <dgm:pt modelId="{99945C71-6E53-4424-861C-5D417B68DBB2}" type="pres">
      <dgm:prSet presAssocID="{9F7DB42D-5B3C-4F24-8E2C-FAE9F2BBBA59}" presName="sibTrans" presStyleLbl="sibTrans2D1" presStyleIdx="1" presStyleCnt="2"/>
      <dgm:spPr/>
    </dgm:pt>
    <dgm:pt modelId="{69C56357-3D24-4028-A7D9-5C28CF370521}" type="pres">
      <dgm:prSet presAssocID="{9F7DB42D-5B3C-4F24-8E2C-FAE9F2BBBA59}" presName="spacerR" presStyleCnt="0"/>
      <dgm:spPr/>
    </dgm:pt>
    <dgm:pt modelId="{442AA86F-CC14-4CE1-91AD-AB4D94FDA622}" type="pres">
      <dgm:prSet presAssocID="{DF54C218-9E41-45E5-9755-26197FD9EB17}" presName="node" presStyleLbl="node1" presStyleIdx="2" presStyleCnt="3">
        <dgm:presLayoutVars>
          <dgm:bulletEnabled val="1"/>
        </dgm:presLayoutVars>
      </dgm:prSet>
      <dgm:spPr/>
    </dgm:pt>
  </dgm:ptLst>
  <dgm:cxnLst>
    <dgm:cxn modelId="{26A1F909-61C4-419F-8E33-0FE4F48E4C18}" srcId="{21B43A6F-81F3-4326-940B-12C7FD21CE8E}" destId="{C770D7B6-1F2F-49C9-B872-71BEDDD16F82}" srcOrd="0" destOrd="0" parTransId="{778C5E48-49ED-449E-8086-2C8A965B46A7}" sibTransId="{7C057AC6-D57D-4123-A1D2-BC9F3450CD64}"/>
    <dgm:cxn modelId="{78BCAC40-0C15-4B27-BB71-639CAF4B9139}" srcId="{21B43A6F-81F3-4326-940B-12C7FD21CE8E}" destId="{DF54C218-9E41-45E5-9755-26197FD9EB17}" srcOrd="2" destOrd="0" parTransId="{612F948B-36CC-488C-B676-8DF22F2C654E}" sibTransId="{FAE429CF-9E53-4730-AE45-A00242857085}"/>
    <dgm:cxn modelId="{84E74D48-5C35-4076-9EA6-1F6E62187E60}" type="presOf" srcId="{C770D7B6-1F2F-49C9-B872-71BEDDD16F82}" destId="{E216D27C-D0D6-4533-B6A2-E796D00B0A39}" srcOrd="0" destOrd="0" presId="urn:microsoft.com/office/officeart/2005/8/layout/equation1"/>
    <dgm:cxn modelId="{2A08754B-DFF1-4969-BDBB-0FD442A750EC}" type="presOf" srcId="{9F7DB42D-5B3C-4F24-8E2C-FAE9F2BBBA59}" destId="{99945C71-6E53-4424-861C-5D417B68DBB2}" srcOrd="0" destOrd="0" presId="urn:microsoft.com/office/officeart/2005/8/layout/equation1"/>
    <dgm:cxn modelId="{9FAC4C4F-1A77-496B-BE04-364B4EC934B2}" type="presOf" srcId="{7C057AC6-D57D-4123-A1D2-BC9F3450CD64}" destId="{EC3BE749-732E-4D93-AD55-9872351DBF71}" srcOrd="0" destOrd="0" presId="urn:microsoft.com/office/officeart/2005/8/layout/equation1"/>
    <dgm:cxn modelId="{9C27EDC5-7AB5-4D73-997E-322CE75E641D}" type="presOf" srcId="{21B43A6F-81F3-4326-940B-12C7FD21CE8E}" destId="{AF95FB56-AAA0-4BCA-9D63-0298652FCACF}" srcOrd="0" destOrd="0" presId="urn:microsoft.com/office/officeart/2005/8/layout/equation1"/>
    <dgm:cxn modelId="{DF26C3D6-6AF0-4036-A084-B2F16B624141}" type="presOf" srcId="{84ED50AD-9354-4406-A4C6-A614ADED921D}" destId="{7D81E210-11E6-4342-99E6-F9FA9E440EFE}" srcOrd="0" destOrd="0" presId="urn:microsoft.com/office/officeart/2005/8/layout/equation1"/>
    <dgm:cxn modelId="{EFDC13DD-31E6-4F96-9648-822806C9653C}" type="presOf" srcId="{DF54C218-9E41-45E5-9755-26197FD9EB17}" destId="{442AA86F-CC14-4CE1-91AD-AB4D94FDA622}" srcOrd="0" destOrd="0" presId="urn:microsoft.com/office/officeart/2005/8/layout/equation1"/>
    <dgm:cxn modelId="{8C9B80EC-3F17-42C9-B130-F0FE45F3C511}" srcId="{21B43A6F-81F3-4326-940B-12C7FD21CE8E}" destId="{84ED50AD-9354-4406-A4C6-A614ADED921D}" srcOrd="1" destOrd="0" parTransId="{1CBF58E5-17ED-4324-B4AC-069F1E26BABB}" sibTransId="{9F7DB42D-5B3C-4F24-8E2C-FAE9F2BBBA59}"/>
    <dgm:cxn modelId="{A20322CA-555D-44D9-8BAF-6C28F59FC533}" type="presParOf" srcId="{AF95FB56-AAA0-4BCA-9D63-0298652FCACF}" destId="{E216D27C-D0D6-4533-B6A2-E796D00B0A39}" srcOrd="0" destOrd="0" presId="urn:microsoft.com/office/officeart/2005/8/layout/equation1"/>
    <dgm:cxn modelId="{90D4F4A0-5EDD-438F-ADD8-CDF385F4DBB4}" type="presParOf" srcId="{AF95FB56-AAA0-4BCA-9D63-0298652FCACF}" destId="{2823776C-D949-46C2-93FF-944152C397ED}" srcOrd="1" destOrd="0" presId="urn:microsoft.com/office/officeart/2005/8/layout/equation1"/>
    <dgm:cxn modelId="{64779805-E66B-4926-9DB3-C790AF5F1E99}" type="presParOf" srcId="{AF95FB56-AAA0-4BCA-9D63-0298652FCACF}" destId="{EC3BE749-732E-4D93-AD55-9872351DBF71}" srcOrd="2" destOrd="0" presId="urn:microsoft.com/office/officeart/2005/8/layout/equation1"/>
    <dgm:cxn modelId="{E85FBC67-44E9-4327-999C-0D0F345BEDD8}" type="presParOf" srcId="{AF95FB56-AAA0-4BCA-9D63-0298652FCACF}" destId="{61E59D0A-2072-4AB0-9479-641BBF84C3E8}" srcOrd="3" destOrd="0" presId="urn:microsoft.com/office/officeart/2005/8/layout/equation1"/>
    <dgm:cxn modelId="{859BED90-EEF1-429D-854C-B2B0DA39572B}" type="presParOf" srcId="{AF95FB56-AAA0-4BCA-9D63-0298652FCACF}" destId="{7D81E210-11E6-4342-99E6-F9FA9E440EFE}" srcOrd="4" destOrd="0" presId="urn:microsoft.com/office/officeart/2005/8/layout/equation1"/>
    <dgm:cxn modelId="{F5FD5503-C8DF-497F-9B58-F37AC7CE909D}" type="presParOf" srcId="{AF95FB56-AAA0-4BCA-9D63-0298652FCACF}" destId="{4730A9E0-8641-4107-9D8F-05055BF4A608}" srcOrd="5" destOrd="0" presId="urn:microsoft.com/office/officeart/2005/8/layout/equation1"/>
    <dgm:cxn modelId="{6BDB228B-5453-454D-A33A-1E33391639EC}" type="presParOf" srcId="{AF95FB56-AAA0-4BCA-9D63-0298652FCACF}" destId="{99945C71-6E53-4424-861C-5D417B68DBB2}" srcOrd="6" destOrd="0" presId="urn:microsoft.com/office/officeart/2005/8/layout/equation1"/>
    <dgm:cxn modelId="{E3405D0B-B4AD-46E1-B196-4F6843DE93A3}" type="presParOf" srcId="{AF95FB56-AAA0-4BCA-9D63-0298652FCACF}" destId="{69C56357-3D24-4028-A7D9-5C28CF370521}" srcOrd="7" destOrd="0" presId="urn:microsoft.com/office/officeart/2005/8/layout/equation1"/>
    <dgm:cxn modelId="{C23267E7-E196-4067-A503-4DD8F3CD7815}" type="presParOf" srcId="{AF95FB56-AAA0-4BCA-9D63-0298652FCACF}" destId="{442AA86F-CC14-4CE1-91AD-AB4D94FDA622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E8445F-BE4E-4BB7-A42F-0565D59D4DFC}" type="doc">
      <dgm:prSet loTypeId="urn:microsoft.com/office/officeart/2005/8/layout/hChevron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2BE027D-24D8-462B-88A2-2A3358EF9B78}">
      <dgm:prSet custT="1"/>
      <dgm:spPr/>
      <dgm:t>
        <a:bodyPr/>
        <a:lstStyle/>
        <a:p>
          <a:r>
            <a:rPr lang="de-DE" sz="1600" baseline="0" dirty="0"/>
            <a:t>GUI</a:t>
          </a:r>
          <a:endParaRPr lang="en-US" sz="1600" dirty="0"/>
        </a:p>
      </dgm:t>
    </dgm:pt>
    <dgm:pt modelId="{F99E7CF3-6821-471F-8670-93F40B82D647}" type="parTrans" cxnId="{09A2CCB5-5653-48FA-81F6-D82ED45E7FBF}">
      <dgm:prSet/>
      <dgm:spPr/>
      <dgm:t>
        <a:bodyPr/>
        <a:lstStyle/>
        <a:p>
          <a:endParaRPr lang="en-US"/>
        </a:p>
      </dgm:t>
    </dgm:pt>
    <dgm:pt modelId="{7274C551-3812-4C00-8133-21FDE4A10ECF}" type="sibTrans" cxnId="{09A2CCB5-5653-48FA-81F6-D82ED45E7FBF}">
      <dgm:prSet phldrT="1" phldr="0"/>
      <dgm:spPr/>
    </dgm:pt>
    <dgm:pt modelId="{893FC7DD-6F41-47D0-9BEC-2FBF20041051}">
      <dgm:prSet custT="1"/>
      <dgm:spPr/>
      <dgm:t>
        <a:bodyPr/>
        <a:lstStyle/>
        <a:p>
          <a:r>
            <a:rPr lang="de-DE" sz="1600" baseline="0" dirty="0"/>
            <a:t>Parameter</a:t>
          </a:r>
          <a:endParaRPr lang="en-US" sz="1600" dirty="0"/>
        </a:p>
      </dgm:t>
    </dgm:pt>
    <dgm:pt modelId="{43FAC17E-FA62-45A1-89A8-27C19BAEB5AC}" type="parTrans" cxnId="{D59B1847-164B-499F-AFED-2CC9E9ED8623}">
      <dgm:prSet/>
      <dgm:spPr/>
      <dgm:t>
        <a:bodyPr/>
        <a:lstStyle/>
        <a:p>
          <a:endParaRPr lang="en-US"/>
        </a:p>
      </dgm:t>
    </dgm:pt>
    <dgm:pt modelId="{8C694510-1E8F-43C7-B830-6DA30D391C86}" type="sibTrans" cxnId="{D59B1847-164B-499F-AFED-2CC9E9ED8623}">
      <dgm:prSet phldrT="2" phldr="0"/>
      <dgm:spPr/>
    </dgm:pt>
    <dgm:pt modelId="{AAC6BFDE-0E4B-462A-A25E-A2F93FE74D7C}">
      <dgm:prSet custT="1"/>
      <dgm:spPr/>
      <dgm:t>
        <a:bodyPr/>
        <a:lstStyle/>
        <a:p>
          <a:r>
            <a:rPr lang="de-DE" sz="1600" baseline="0" dirty="0"/>
            <a:t>GPU</a:t>
          </a:r>
          <a:endParaRPr lang="en-US" sz="1600" dirty="0"/>
        </a:p>
      </dgm:t>
    </dgm:pt>
    <dgm:pt modelId="{873E6754-133C-47AB-A85C-AFDBE7D3D4F0}" type="parTrans" cxnId="{F8D9D89E-11D9-4B96-95F6-0249692545BD}">
      <dgm:prSet/>
      <dgm:spPr/>
      <dgm:t>
        <a:bodyPr/>
        <a:lstStyle/>
        <a:p>
          <a:endParaRPr lang="en-US"/>
        </a:p>
      </dgm:t>
    </dgm:pt>
    <dgm:pt modelId="{DB01B95D-F02B-4278-B291-CDD9C3504D29}" type="sibTrans" cxnId="{F8D9D89E-11D9-4B96-95F6-0249692545BD}">
      <dgm:prSet phldrT="3" phldr="0"/>
      <dgm:spPr/>
    </dgm:pt>
    <dgm:pt modelId="{86DD1870-2E1E-496E-89ED-3FD144228541}">
      <dgm:prSet custT="1"/>
      <dgm:spPr/>
      <dgm:t>
        <a:bodyPr/>
        <a:lstStyle/>
        <a:p>
          <a:r>
            <a:rPr lang="de-DE" sz="1600" baseline="0" dirty="0"/>
            <a:t>Generation und Rendering in Echtzeit</a:t>
          </a:r>
          <a:endParaRPr lang="en-US" sz="1600" dirty="0"/>
        </a:p>
      </dgm:t>
    </dgm:pt>
    <dgm:pt modelId="{398B8FE8-938D-49FA-9AD4-3265F2D7786A}" type="parTrans" cxnId="{506F2F21-2A94-463C-AB3E-5C0D3386DFE3}">
      <dgm:prSet/>
      <dgm:spPr/>
      <dgm:t>
        <a:bodyPr/>
        <a:lstStyle/>
        <a:p>
          <a:endParaRPr lang="en-US"/>
        </a:p>
      </dgm:t>
    </dgm:pt>
    <dgm:pt modelId="{83D9BA3B-5A14-48DC-94A1-6C8D2E2BFDD5}" type="sibTrans" cxnId="{506F2F21-2A94-463C-AB3E-5C0D3386DFE3}">
      <dgm:prSet phldrT="4" phldr="0"/>
      <dgm:spPr/>
    </dgm:pt>
    <dgm:pt modelId="{776BDF51-EC8E-421F-8735-EFAF5397FF91}">
      <dgm:prSet custT="1"/>
      <dgm:spPr/>
      <dgm:t>
        <a:bodyPr/>
        <a:lstStyle/>
        <a:p>
          <a:r>
            <a:rPr lang="en-US" sz="1600" dirty="0"/>
            <a:t>GLSL Shader</a:t>
          </a:r>
        </a:p>
      </dgm:t>
    </dgm:pt>
    <dgm:pt modelId="{35FEB107-BE51-4F25-ACB6-59808F34C093}" type="parTrans" cxnId="{83285021-A2DA-4FB5-9DD0-D4BE2FF2A8D2}">
      <dgm:prSet/>
      <dgm:spPr/>
      <dgm:t>
        <a:bodyPr/>
        <a:lstStyle/>
        <a:p>
          <a:endParaRPr lang="de-DE"/>
        </a:p>
      </dgm:t>
    </dgm:pt>
    <dgm:pt modelId="{A2835647-5055-48D6-8FB8-132A01CA8B22}" type="sibTrans" cxnId="{83285021-A2DA-4FB5-9DD0-D4BE2FF2A8D2}">
      <dgm:prSet/>
      <dgm:spPr/>
      <dgm:t>
        <a:bodyPr/>
        <a:lstStyle/>
        <a:p>
          <a:endParaRPr lang="de-DE"/>
        </a:p>
      </dgm:t>
    </dgm:pt>
    <dgm:pt modelId="{0576E4F2-4855-4742-872A-AF68C1167ED3}" type="pres">
      <dgm:prSet presAssocID="{5FE8445F-BE4E-4BB7-A42F-0565D59D4DFC}" presName="Name0" presStyleCnt="0">
        <dgm:presLayoutVars>
          <dgm:dir/>
          <dgm:resizeHandles val="exact"/>
        </dgm:presLayoutVars>
      </dgm:prSet>
      <dgm:spPr/>
    </dgm:pt>
    <dgm:pt modelId="{6E34020E-955D-4E1B-8E7A-00518F28E8C2}" type="pres">
      <dgm:prSet presAssocID="{D2BE027D-24D8-462B-88A2-2A3358EF9B78}" presName="parTxOnly" presStyleLbl="node1" presStyleIdx="0" presStyleCnt="5">
        <dgm:presLayoutVars>
          <dgm:bulletEnabled val="1"/>
        </dgm:presLayoutVars>
      </dgm:prSet>
      <dgm:spPr/>
    </dgm:pt>
    <dgm:pt modelId="{92F72DDD-D9A1-4111-85B7-567C78CFC558}" type="pres">
      <dgm:prSet presAssocID="{7274C551-3812-4C00-8133-21FDE4A10ECF}" presName="parSpace" presStyleCnt="0"/>
      <dgm:spPr/>
    </dgm:pt>
    <dgm:pt modelId="{B0E4265B-D120-4213-9506-3D4B7732CDDB}" type="pres">
      <dgm:prSet presAssocID="{893FC7DD-6F41-47D0-9BEC-2FBF20041051}" presName="parTxOnly" presStyleLbl="node1" presStyleIdx="1" presStyleCnt="5">
        <dgm:presLayoutVars>
          <dgm:bulletEnabled val="1"/>
        </dgm:presLayoutVars>
      </dgm:prSet>
      <dgm:spPr/>
    </dgm:pt>
    <dgm:pt modelId="{D596386D-F699-4C96-B0C0-5F264498CC7C}" type="pres">
      <dgm:prSet presAssocID="{8C694510-1E8F-43C7-B830-6DA30D391C86}" presName="parSpace" presStyleCnt="0"/>
      <dgm:spPr/>
    </dgm:pt>
    <dgm:pt modelId="{DD879682-9FA3-4881-B0FB-FE65AD4A5EFC}" type="pres">
      <dgm:prSet presAssocID="{AAC6BFDE-0E4B-462A-A25E-A2F93FE74D7C}" presName="parTxOnly" presStyleLbl="node1" presStyleIdx="2" presStyleCnt="5">
        <dgm:presLayoutVars>
          <dgm:bulletEnabled val="1"/>
        </dgm:presLayoutVars>
      </dgm:prSet>
      <dgm:spPr/>
    </dgm:pt>
    <dgm:pt modelId="{56FD01FB-732C-438D-8C63-B68074978A5C}" type="pres">
      <dgm:prSet presAssocID="{DB01B95D-F02B-4278-B291-CDD9C3504D29}" presName="parSpace" presStyleCnt="0"/>
      <dgm:spPr/>
    </dgm:pt>
    <dgm:pt modelId="{EEF47F75-6DC3-478C-9391-9ACCDE574FE2}" type="pres">
      <dgm:prSet presAssocID="{776BDF51-EC8E-421F-8735-EFAF5397FF91}" presName="parTxOnly" presStyleLbl="node1" presStyleIdx="3" presStyleCnt="5">
        <dgm:presLayoutVars>
          <dgm:bulletEnabled val="1"/>
        </dgm:presLayoutVars>
      </dgm:prSet>
      <dgm:spPr/>
    </dgm:pt>
    <dgm:pt modelId="{6534CEE2-19A1-4D73-8F1B-EA887480D039}" type="pres">
      <dgm:prSet presAssocID="{A2835647-5055-48D6-8FB8-132A01CA8B22}" presName="parSpace" presStyleCnt="0"/>
      <dgm:spPr/>
    </dgm:pt>
    <dgm:pt modelId="{19861C8C-9B42-41EC-8478-FA9C7F51C9BB}" type="pres">
      <dgm:prSet presAssocID="{86DD1870-2E1E-496E-89ED-3FD144228541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28BD920E-8E93-4F56-9A1E-71071FFFDB04}" type="presOf" srcId="{776BDF51-EC8E-421F-8735-EFAF5397FF91}" destId="{EEF47F75-6DC3-478C-9391-9ACCDE574FE2}" srcOrd="0" destOrd="0" presId="urn:microsoft.com/office/officeart/2005/8/layout/hChevron3"/>
    <dgm:cxn modelId="{506F2F21-2A94-463C-AB3E-5C0D3386DFE3}" srcId="{5FE8445F-BE4E-4BB7-A42F-0565D59D4DFC}" destId="{86DD1870-2E1E-496E-89ED-3FD144228541}" srcOrd="4" destOrd="0" parTransId="{398B8FE8-938D-49FA-9AD4-3265F2D7786A}" sibTransId="{83D9BA3B-5A14-48DC-94A1-6C8D2E2BFDD5}"/>
    <dgm:cxn modelId="{83285021-A2DA-4FB5-9DD0-D4BE2FF2A8D2}" srcId="{5FE8445F-BE4E-4BB7-A42F-0565D59D4DFC}" destId="{776BDF51-EC8E-421F-8735-EFAF5397FF91}" srcOrd="3" destOrd="0" parTransId="{35FEB107-BE51-4F25-ACB6-59808F34C093}" sibTransId="{A2835647-5055-48D6-8FB8-132A01CA8B22}"/>
    <dgm:cxn modelId="{8009AF5C-E50E-4143-8B02-4D591B3927FD}" type="presOf" srcId="{AAC6BFDE-0E4B-462A-A25E-A2F93FE74D7C}" destId="{DD879682-9FA3-4881-B0FB-FE65AD4A5EFC}" srcOrd="0" destOrd="0" presId="urn:microsoft.com/office/officeart/2005/8/layout/hChevron3"/>
    <dgm:cxn modelId="{D59B1847-164B-499F-AFED-2CC9E9ED8623}" srcId="{5FE8445F-BE4E-4BB7-A42F-0565D59D4DFC}" destId="{893FC7DD-6F41-47D0-9BEC-2FBF20041051}" srcOrd="1" destOrd="0" parTransId="{43FAC17E-FA62-45A1-89A8-27C19BAEB5AC}" sibTransId="{8C694510-1E8F-43C7-B830-6DA30D391C86}"/>
    <dgm:cxn modelId="{20B81F59-2B4F-4BF7-A24C-B4870D1F8091}" type="presOf" srcId="{5FE8445F-BE4E-4BB7-A42F-0565D59D4DFC}" destId="{0576E4F2-4855-4742-872A-AF68C1167ED3}" srcOrd="0" destOrd="0" presId="urn:microsoft.com/office/officeart/2005/8/layout/hChevron3"/>
    <dgm:cxn modelId="{C6A79397-61A7-4932-8ED7-EBCA19EC47B3}" type="presOf" srcId="{893FC7DD-6F41-47D0-9BEC-2FBF20041051}" destId="{B0E4265B-D120-4213-9506-3D4B7732CDDB}" srcOrd="0" destOrd="0" presId="urn:microsoft.com/office/officeart/2005/8/layout/hChevron3"/>
    <dgm:cxn modelId="{F8D9D89E-11D9-4B96-95F6-0249692545BD}" srcId="{5FE8445F-BE4E-4BB7-A42F-0565D59D4DFC}" destId="{AAC6BFDE-0E4B-462A-A25E-A2F93FE74D7C}" srcOrd="2" destOrd="0" parTransId="{873E6754-133C-47AB-A85C-AFDBE7D3D4F0}" sibTransId="{DB01B95D-F02B-4278-B291-CDD9C3504D29}"/>
    <dgm:cxn modelId="{C15CEAB2-E705-4BDE-B0AD-C00A0D73DF60}" type="presOf" srcId="{86DD1870-2E1E-496E-89ED-3FD144228541}" destId="{19861C8C-9B42-41EC-8478-FA9C7F51C9BB}" srcOrd="0" destOrd="0" presId="urn:microsoft.com/office/officeart/2005/8/layout/hChevron3"/>
    <dgm:cxn modelId="{09A2CCB5-5653-48FA-81F6-D82ED45E7FBF}" srcId="{5FE8445F-BE4E-4BB7-A42F-0565D59D4DFC}" destId="{D2BE027D-24D8-462B-88A2-2A3358EF9B78}" srcOrd="0" destOrd="0" parTransId="{F99E7CF3-6821-471F-8670-93F40B82D647}" sibTransId="{7274C551-3812-4C00-8133-21FDE4A10ECF}"/>
    <dgm:cxn modelId="{53FE49BC-41D4-4FE0-8127-C3C82EC9226B}" type="presOf" srcId="{D2BE027D-24D8-462B-88A2-2A3358EF9B78}" destId="{6E34020E-955D-4E1B-8E7A-00518F28E8C2}" srcOrd="0" destOrd="0" presId="urn:microsoft.com/office/officeart/2005/8/layout/hChevron3"/>
    <dgm:cxn modelId="{7C653375-537D-4082-BD5A-C4A65DD17434}" type="presParOf" srcId="{0576E4F2-4855-4742-872A-AF68C1167ED3}" destId="{6E34020E-955D-4E1B-8E7A-00518F28E8C2}" srcOrd="0" destOrd="0" presId="urn:microsoft.com/office/officeart/2005/8/layout/hChevron3"/>
    <dgm:cxn modelId="{180CF72B-6226-479E-8080-E0E40A25EA20}" type="presParOf" srcId="{0576E4F2-4855-4742-872A-AF68C1167ED3}" destId="{92F72DDD-D9A1-4111-85B7-567C78CFC558}" srcOrd="1" destOrd="0" presId="urn:microsoft.com/office/officeart/2005/8/layout/hChevron3"/>
    <dgm:cxn modelId="{50FF264D-11D5-4584-923B-1B5DC0DC5D3F}" type="presParOf" srcId="{0576E4F2-4855-4742-872A-AF68C1167ED3}" destId="{B0E4265B-D120-4213-9506-3D4B7732CDDB}" srcOrd="2" destOrd="0" presId="urn:microsoft.com/office/officeart/2005/8/layout/hChevron3"/>
    <dgm:cxn modelId="{66504F9C-467E-4788-A56D-279A54D35841}" type="presParOf" srcId="{0576E4F2-4855-4742-872A-AF68C1167ED3}" destId="{D596386D-F699-4C96-B0C0-5F264498CC7C}" srcOrd="3" destOrd="0" presId="urn:microsoft.com/office/officeart/2005/8/layout/hChevron3"/>
    <dgm:cxn modelId="{062CE23A-CF49-44B1-93A7-0DF5A19B6D29}" type="presParOf" srcId="{0576E4F2-4855-4742-872A-AF68C1167ED3}" destId="{DD879682-9FA3-4881-B0FB-FE65AD4A5EFC}" srcOrd="4" destOrd="0" presId="urn:microsoft.com/office/officeart/2005/8/layout/hChevron3"/>
    <dgm:cxn modelId="{896D2927-73A1-4851-85DC-4D2DA976C614}" type="presParOf" srcId="{0576E4F2-4855-4742-872A-AF68C1167ED3}" destId="{56FD01FB-732C-438D-8C63-B68074978A5C}" srcOrd="5" destOrd="0" presId="urn:microsoft.com/office/officeart/2005/8/layout/hChevron3"/>
    <dgm:cxn modelId="{676A6D2C-71F3-4FB8-B95E-8079A331BCA8}" type="presParOf" srcId="{0576E4F2-4855-4742-872A-AF68C1167ED3}" destId="{EEF47F75-6DC3-478C-9391-9ACCDE574FE2}" srcOrd="6" destOrd="0" presId="urn:microsoft.com/office/officeart/2005/8/layout/hChevron3"/>
    <dgm:cxn modelId="{23E7CF01-99D8-4101-A5DB-5C919A1645B8}" type="presParOf" srcId="{0576E4F2-4855-4742-872A-AF68C1167ED3}" destId="{6534CEE2-19A1-4D73-8F1B-EA887480D039}" srcOrd="7" destOrd="0" presId="urn:microsoft.com/office/officeart/2005/8/layout/hChevron3"/>
    <dgm:cxn modelId="{FE101258-95D9-437E-8B0A-DA272AAD787F}" type="presParOf" srcId="{0576E4F2-4855-4742-872A-AF68C1167ED3}" destId="{19861C8C-9B42-41EC-8478-FA9C7F51C9BB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0765A-3929-4FD5-86B9-66F3AD083534}">
      <dsp:nvSpPr>
        <dsp:cNvPr id="0" name=""/>
        <dsp:cNvSpPr/>
      </dsp:nvSpPr>
      <dsp:spPr>
        <a:xfrm>
          <a:off x="0" y="0"/>
          <a:ext cx="3000374" cy="35814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921" tIns="330200" rIns="233921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baseline="0" dirty="0"/>
            <a:t>Eine Methode zur Erzeugung von Programminhalten in Echtzeit</a:t>
          </a:r>
          <a:endParaRPr lang="en-US" sz="2400" kern="1200" dirty="0"/>
        </a:p>
      </dsp:txBody>
      <dsp:txXfrm>
        <a:off x="0" y="1360932"/>
        <a:ext cx="3000374" cy="2148840"/>
      </dsp:txXfrm>
    </dsp:sp>
    <dsp:sp modelId="{D86269D4-AA28-42FD-BBB7-93C4728E27CA}">
      <dsp:nvSpPr>
        <dsp:cNvPr id="0" name=""/>
        <dsp:cNvSpPr/>
      </dsp:nvSpPr>
      <dsp:spPr>
        <a:xfrm>
          <a:off x="962977" y="358139"/>
          <a:ext cx="1074420" cy="1074420"/>
        </a:xfrm>
        <a:prstGeom prst="ellipse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766" tIns="12700" rIns="837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120322" y="515484"/>
        <a:ext cx="759730" cy="759730"/>
      </dsp:txXfrm>
    </dsp:sp>
    <dsp:sp modelId="{B7A017C1-0D4C-4DB0-AF63-569D594459B9}">
      <dsp:nvSpPr>
        <dsp:cNvPr id="0" name=""/>
        <dsp:cNvSpPr/>
      </dsp:nvSpPr>
      <dsp:spPr>
        <a:xfrm>
          <a:off x="0" y="3581328"/>
          <a:ext cx="3000374" cy="72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26991"/>
                <a:satOff val="387"/>
                <a:lumOff val="428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shade val="80000"/>
                <a:hueOff val="26991"/>
                <a:satOff val="387"/>
                <a:lumOff val="428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shade val="80000"/>
                <a:hueOff val="26991"/>
                <a:satOff val="387"/>
                <a:lumOff val="428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shade val="80000"/>
              <a:hueOff val="26991"/>
              <a:satOff val="387"/>
              <a:lumOff val="42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391C4E-8137-45CD-9E90-7F94DC374250}">
      <dsp:nvSpPr>
        <dsp:cNvPr id="0" name=""/>
        <dsp:cNvSpPr/>
      </dsp:nvSpPr>
      <dsp:spPr>
        <a:xfrm>
          <a:off x="3300412" y="0"/>
          <a:ext cx="3000374" cy="35814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921" tIns="330200" rIns="233921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baseline="0" dirty="0"/>
            <a:t>Die Inhalte werden keineswegs Zufällig erzeugt</a:t>
          </a:r>
          <a:endParaRPr lang="en-US" sz="2400" kern="1200" dirty="0"/>
        </a:p>
      </dsp:txBody>
      <dsp:txXfrm>
        <a:off x="3300412" y="1360932"/>
        <a:ext cx="3000374" cy="2148840"/>
      </dsp:txXfrm>
    </dsp:sp>
    <dsp:sp modelId="{FD443CD3-A0C7-41F8-A30D-9FF3CDEA048F}">
      <dsp:nvSpPr>
        <dsp:cNvPr id="0" name=""/>
        <dsp:cNvSpPr/>
      </dsp:nvSpPr>
      <dsp:spPr>
        <a:xfrm>
          <a:off x="4263389" y="358139"/>
          <a:ext cx="1074420" cy="1074420"/>
        </a:xfrm>
        <a:prstGeom prst="ellipse">
          <a:avLst/>
        </a:prstGeom>
        <a:gradFill rotWithShape="0">
          <a:gsLst>
            <a:gs pos="0">
              <a:schemeClr val="accent5">
                <a:shade val="80000"/>
                <a:hueOff val="53982"/>
                <a:satOff val="775"/>
                <a:lumOff val="856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shade val="80000"/>
                <a:hueOff val="53982"/>
                <a:satOff val="775"/>
                <a:lumOff val="856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shade val="80000"/>
                <a:hueOff val="53982"/>
                <a:satOff val="775"/>
                <a:lumOff val="856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shade val="80000"/>
              <a:hueOff val="53982"/>
              <a:satOff val="775"/>
              <a:lumOff val="856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766" tIns="12700" rIns="837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4420734" y="515484"/>
        <a:ext cx="759730" cy="759730"/>
      </dsp:txXfrm>
    </dsp:sp>
    <dsp:sp modelId="{33AA59A4-B3B7-43C1-9BD6-D31C16BD6B10}">
      <dsp:nvSpPr>
        <dsp:cNvPr id="0" name=""/>
        <dsp:cNvSpPr/>
      </dsp:nvSpPr>
      <dsp:spPr>
        <a:xfrm>
          <a:off x="3300412" y="3581328"/>
          <a:ext cx="3000374" cy="72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80973"/>
                <a:satOff val="1162"/>
                <a:lumOff val="12851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shade val="80000"/>
                <a:hueOff val="80973"/>
                <a:satOff val="1162"/>
                <a:lumOff val="12851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shade val="80000"/>
                <a:hueOff val="80973"/>
                <a:satOff val="1162"/>
                <a:lumOff val="12851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shade val="80000"/>
              <a:hueOff val="80973"/>
              <a:satOff val="1162"/>
              <a:lumOff val="1285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A8F570-E259-4386-A792-C9E960BBF134}">
      <dsp:nvSpPr>
        <dsp:cNvPr id="0" name=""/>
        <dsp:cNvSpPr/>
      </dsp:nvSpPr>
      <dsp:spPr>
        <a:xfrm>
          <a:off x="6600824" y="0"/>
          <a:ext cx="3000374" cy="35814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921" tIns="330200" rIns="233921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baseline="0" dirty="0"/>
            <a:t>Die Generierung folgt deterministischen Algorithmen</a:t>
          </a:r>
          <a:endParaRPr lang="en-US" sz="2400" kern="1200" dirty="0"/>
        </a:p>
      </dsp:txBody>
      <dsp:txXfrm>
        <a:off x="6600824" y="1360932"/>
        <a:ext cx="3000374" cy="2148840"/>
      </dsp:txXfrm>
    </dsp:sp>
    <dsp:sp modelId="{756E57D0-6C28-4F49-BC57-F97185CBBFB7}">
      <dsp:nvSpPr>
        <dsp:cNvPr id="0" name=""/>
        <dsp:cNvSpPr/>
      </dsp:nvSpPr>
      <dsp:spPr>
        <a:xfrm>
          <a:off x="7563802" y="358139"/>
          <a:ext cx="1074420" cy="1074420"/>
        </a:xfrm>
        <a:prstGeom prst="ellipse">
          <a:avLst/>
        </a:prstGeom>
        <a:gradFill rotWithShape="0">
          <a:gsLst>
            <a:gs pos="0">
              <a:schemeClr val="accent5">
                <a:shade val="80000"/>
                <a:hueOff val="107964"/>
                <a:satOff val="1550"/>
                <a:lumOff val="1713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shade val="80000"/>
                <a:hueOff val="107964"/>
                <a:satOff val="1550"/>
                <a:lumOff val="1713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shade val="80000"/>
                <a:hueOff val="107964"/>
                <a:satOff val="1550"/>
                <a:lumOff val="1713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shade val="80000"/>
              <a:hueOff val="107964"/>
              <a:satOff val="1550"/>
              <a:lumOff val="1713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766" tIns="12700" rIns="83766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  <a:endParaRPr lang="en-US" sz="4800" kern="1200" dirty="0"/>
        </a:p>
      </dsp:txBody>
      <dsp:txXfrm>
        <a:off x="7721147" y="515484"/>
        <a:ext cx="759730" cy="759730"/>
      </dsp:txXfrm>
    </dsp:sp>
    <dsp:sp modelId="{B245DC7D-8983-45CD-ABEC-69C6796AF21C}">
      <dsp:nvSpPr>
        <dsp:cNvPr id="0" name=""/>
        <dsp:cNvSpPr/>
      </dsp:nvSpPr>
      <dsp:spPr>
        <a:xfrm>
          <a:off x="6600824" y="3581328"/>
          <a:ext cx="3000374" cy="72"/>
        </a:xfrm>
        <a:prstGeom prst="rect">
          <a:avLst/>
        </a:prstGeom>
        <a:gradFill rotWithShape="0">
          <a:gsLst>
            <a:gs pos="0">
              <a:schemeClr val="accent5">
                <a:shade val="80000"/>
                <a:hueOff val="134955"/>
                <a:satOff val="1937"/>
                <a:lumOff val="21418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shade val="80000"/>
                <a:hueOff val="134955"/>
                <a:satOff val="1937"/>
                <a:lumOff val="21418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shade val="80000"/>
                <a:hueOff val="134955"/>
                <a:satOff val="1937"/>
                <a:lumOff val="21418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shade val="80000"/>
              <a:hueOff val="134955"/>
              <a:satOff val="1937"/>
              <a:lumOff val="2141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16D27C-D0D6-4533-B6A2-E796D00B0A39}">
      <dsp:nvSpPr>
        <dsp:cNvPr id="0" name=""/>
        <dsp:cNvSpPr/>
      </dsp:nvSpPr>
      <dsp:spPr>
        <a:xfrm>
          <a:off x="1672" y="682210"/>
          <a:ext cx="2216979" cy="221697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baseline="0" dirty="0"/>
            <a:t>4D Noise</a:t>
          </a:r>
          <a:endParaRPr lang="en-US" sz="2600" kern="1200" dirty="0"/>
        </a:p>
      </dsp:txBody>
      <dsp:txXfrm>
        <a:off x="326341" y="1006879"/>
        <a:ext cx="1567641" cy="1567641"/>
      </dsp:txXfrm>
    </dsp:sp>
    <dsp:sp modelId="{EC3BE749-732E-4D93-AD55-9872351DBF71}">
      <dsp:nvSpPr>
        <dsp:cNvPr id="0" name=""/>
        <dsp:cNvSpPr/>
      </dsp:nvSpPr>
      <dsp:spPr>
        <a:xfrm>
          <a:off x="2398671" y="1147775"/>
          <a:ext cx="1285848" cy="1285848"/>
        </a:xfrm>
        <a:prstGeom prst="mathPlus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2569110" y="1639483"/>
        <a:ext cx="944970" cy="302432"/>
      </dsp:txXfrm>
    </dsp:sp>
    <dsp:sp modelId="{7D81E210-11E6-4342-99E6-F9FA9E440EFE}">
      <dsp:nvSpPr>
        <dsp:cNvPr id="0" name=""/>
        <dsp:cNvSpPr/>
      </dsp:nvSpPr>
      <dsp:spPr>
        <a:xfrm>
          <a:off x="3864538" y="682210"/>
          <a:ext cx="2216979" cy="221697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baseline="0" dirty="0"/>
            <a:t>Die Zeit als vierte Dimension</a:t>
          </a:r>
          <a:endParaRPr lang="en-US" sz="2600" kern="1200" dirty="0"/>
        </a:p>
      </dsp:txBody>
      <dsp:txXfrm>
        <a:off x="4189207" y="1006879"/>
        <a:ext cx="1567641" cy="1567641"/>
      </dsp:txXfrm>
    </dsp:sp>
    <dsp:sp modelId="{99945C71-6E53-4424-861C-5D417B68DBB2}">
      <dsp:nvSpPr>
        <dsp:cNvPr id="0" name=""/>
        <dsp:cNvSpPr/>
      </dsp:nvSpPr>
      <dsp:spPr>
        <a:xfrm>
          <a:off x="6261536" y="1147775"/>
          <a:ext cx="1285848" cy="1285848"/>
        </a:xfrm>
        <a:prstGeom prst="mathEqual">
          <a:avLst/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6431975" y="1412660"/>
        <a:ext cx="944970" cy="756078"/>
      </dsp:txXfrm>
    </dsp:sp>
    <dsp:sp modelId="{442AA86F-CC14-4CE1-91AD-AB4D94FDA622}">
      <dsp:nvSpPr>
        <dsp:cNvPr id="0" name=""/>
        <dsp:cNvSpPr/>
      </dsp:nvSpPr>
      <dsp:spPr>
        <a:xfrm>
          <a:off x="7727403" y="682210"/>
          <a:ext cx="2216979" cy="221697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baseline="0" dirty="0"/>
            <a:t>Ermöglicht Animation</a:t>
          </a:r>
          <a:endParaRPr lang="en-US" sz="2600" kern="1200" dirty="0"/>
        </a:p>
      </dsp:txBody>
      <dsp:txXfrm>
        <a:off x="8052072" y="1006879"/>
        <a:ext cx="1567641" cy="15676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34020E-955D-4E1B-8E7A-00518F28E8C2}">
      <dsp:nvSpPr>
        <dsp:cNvPr id="0" name=""/>
        <dsp:cNvSpPr/>
      </dsp:nvSpPr>
      <dsp:spPr>
        <a:xfrm>
          <a:off x="1214" y="1317193"/>
          <a:ext cx="2367530" cy="947012"/>
        </a:xfrm>
        <a:prstGeom prst="homePlat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baseline="0" dirty="0"/>
            <a:t>GUI</a:t>
          </a:r>
          <a:endParaRPr lang="en-US" sz="1600" kern="1200" dirty="0"/>
        </a:p>
      </dsp:txBody>
      <dsp:txXfrm>
        <a:off x="1214" y="1317193"/>
        <a:ext cx="2130777" cy="947012"/>
      </dsp:txXfrm>
    </dsp:sp>
    <dsp:sp modelId="{B0E4265B-D120-4213-9506-3D4B7732CDDB}">
      <dsp:nvSpPr>
        <dsp:cNvPr id="0" name=""/>
        <dsp:cNvSpPr/>
      </dsp:nvSpPr>
      <dsp:spPr>
        <a:xfrm>
          <a:off x="1895238" y="1317193"/>
          <a:ext cx="2367530" cy="94701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baseline="0" dirty="0"/>
            <a:t>Parameter</a:t>
          </a:r>
          <a:endParaRPr lang="en-US" sz="1600" kern="1200" dirty="0"/>
        </a:p>
      </dsp:txBody>
      <dsp:txXfrm>
        <a:off x="2368744" y="1317193"/>
        <a:ext cx="1420518" cy="947012"/>
      </dsp:txXfrm>
    </dsp:sp>
    <dsp:sp modelId="{DD879682-9FA3-4881-B0FB-FE65AD4A5EFC}">
      <dsp:nvSpPr>
        <dsp:cNvPr id="0" name=""/>
        <dsp:cNvSpPr/>
      </dsp:nvSpPr>
      <dsp:spPr>
        <a:xfrm>
          <a:off x="3789262" y="1317193"/>
          <a:ext cx="2367530" cy="94701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baseline="0" dirty="0"/>
            <a:t>GPU</a:t>
          </a:r>
          <a:endParaRPr lang="en-US" sz="1600" kern="1200" dirty="0"/>
        </a:p>
      </dsp:txBody>
      <dsp:txXfrm>
        <a:off x="4262768" y="1317193"/>
        <a:ext cx="1420518" cy="947012"/>
      </dsp:txXfrm>
    </dsp:sp>
    <dsp:sp modelId="{EEF47F75-6DC3-478C-9391-9ACCDE574FE2}">
      <dsp:nvSpPr>
        <dsp:cNvPr id="0" name=""/>
        <dsp:cNvSpPr/>
      </dsp:nvSpPr>
      <dsp:spPr>
        <a:xfrm>
          <a:off x="5683287" y="1317193"/>
          <a:ext cx="2367530" cy="94701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GLSL Shader</a:t>
          </a:r>
        </a:p>
      </dsp:txBody>
      <dsp:txXfrm>
        <a:off x="6156793" y="1317193"/>
        <a:ext cx="1420518" cy="947012"/>
      </dsp:txXfrm>
    </dsp:sp>
    <dsp:sp modelId="{19861C8C-9B42-41EC-8478-FA9C7F51C9BB}">
      <dsp:nvSpPr>
        <dsp:cNvPr id="0" name=""/>
        <dsp:cNvSpPr/>
      </dsp:nvSpPr>
      <dsp:spPr>
        <a:xfrm>
          <a:off x="7577311" y="1317193"/>
          <a:ext cx="2367530" cy="947012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baseline="0" dirty="0"/>
            <a:t>Generation und Rendering in Echtzeit</a:t>
          </a:r>
          <a:endParaRPr lang="en-US" sz="1600" kern="1200" dirty="0"/>
        </a:p>
      </dsp:txBody>
      <dsp:txXfrm>
        <a:off x="8050817" y="1317193"/>
        <a:ext cx="1420518" cy="947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76613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20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99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949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21249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232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20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42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098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0214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183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379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EA84668-85FD-4974-BDFA-ACC5EA1DE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379887"/>
            <a:ext cx="8361229" cy="2098226"/>
          </a:xfrm>
        </p:spPr>
        <p:txBody>
          <a:bodyPr/>
          <a:lstStyle/>
          <a:p>
            <a:r>
              <a:rPr lang="de-DE" sz="6000" dirty="0"/>
              <a:t>Prozedurale Generierung von Planeten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722CA17E-1FC5-426B-9940-4C2A57FEB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162" y="4394223"/>
            <a:ext cx="6831673" cy="1086237"/>
          </a:xfrm>
        </p:spPr>
        <p:txBody>
          <a:bodyPr/>
          <a:lstStyle/>
          <a:p>
            <a:r>
              <a:rPr lang="de-DE" dirty="0"/>
              <a:t>Von Robin Gottschalk</a:t>
            </a:r>
          </a:p>
        </p:txBody>
      </p:sp>
    </p:spTree>
    <p:extLst>
      <p:ext uri="{BB962C8B-B14F-4D97-AF65-F5344CB8AC3E}">
        <p14:creationId xmlns:p14="http://schemas.microsoft.com/office/powerpoint/2010/main" val="1730158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7500303-A207-4812-BEB9-51E132FEB7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AC11200-8B97-4CB4-99EF-7C0FA210F2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194" name="Picture 2" descr="Ähnliches Foto">
            <a:extLst>
              <a:ext uri="{FF2B5EF4-FFF2-40B4-BE49-F238E27FC236}">
                <a16:creationId xmlns:a16="http://schemas.microsoft.com/office/drawing/2014/main" id="{6C48C7BB-BBAD-463E-89DB-52167E072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26" y="1144700"/>
            <a:ext cx="2585314" cy="258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A2AA79AA-EB2D-480E-A16E-E7BF46E07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078" y="1144700"/>
            <a:ext cx="7231649" cy="2585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5E9C1A0-439C-4E36-9E2C-32BCA641C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cap="all" dirty="0"/>
              <a:t>Level of Detail</a:t>
            </a:r>
          </a:p>
        </p:txBody>
      </p:sp>
    </p:spTree>
    <p:extLst>
      <p:ext uri="{BB962C8B-B14F-4D97-AF65-F5344CB8AC3E}">
        <p14:creationId xmlns:p14="http://schemas.microsoft.com/office/powerpoint/2010/main" val="1733376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7500303-A207-4812-BEB9-51E132FEB7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AC11200-8B97-4CB4-99EF-7C0FA210F2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34ADC1D-4A53-4CA7-ABB0-7FA25601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987" y="956275"/>
            <a:ext cx="3077827" cy="2985493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776B80D-9178-403D-877E-FB58F2FFB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51791" y="953277"/>
            <a:ext cx="5982983" cy="299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4102">
            <a:extLst>
              <a:ext uri="{FF2B5EF4-FFF2-40B4-BE49-F238E27FC236}">
                <a16:creationId xmlns:a16="http://schemas.microsoft.com/office/drawing/2014/main" id="{921B5046-FF41-404D-8A6C-3CDA72031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25" y="4912865"/>
            <a:ext cx="10869750" cy="9292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4000" dirty="0"/>
              <a:t>Projektion und Implementierung der 3D Noise</a:t>
            </a:r>
          </a:p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911948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Graph">
            <a:extLst>
              <a:ext uri="{FF2B5EF4-FFF2-40B4-BE49-F238E27FC236}">
                <a16:creationId xmlns:a16="http://schemas.microsoft.com/office/drawing/2014/main" id="{716C785A-0B1F-42F7-9C3B-97491FEF8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67683" y="3793550"/>
            <a:ext cx="5384074" cy="215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 title="Background Shape">
            <a:extLst>
              <a:ext uri="{FF2B5EF4-FFF2-40B4-BE49-F238E27FC236}">
                <a16:creationId xmlns:a16="http://schemas.microsoft.com/office/drawing/2014/main" id="{6D7D7F0C-622D-4D84-A68D-C1AF54B6347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1" name="Rectangle 140" title="Divider Bar">
            <a:extLst>
              <a:ext uri="{FF2B5EF4-FFF2-40B4-BE49-F238E27FC236}">
                <a16:creationId xmlns:a16="http://schemas.microsoft.com/office/drawing/2014/main" id="{02A2E7B6-CE50-4B96-A981-2A02507328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46" name="Picture 6" descr="Graph">
            <a:extLst>
              <a:ext uri="{FF2B5EF4-FFF2-40B4-BE49-F238E27FC236}">
                <a16:creationId xmlns:a16="http://schemas.microsoft.com/office/drawing/2014/main" id="{F83670A5-D58F-4599-A135-841AAF33F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67683" y="910821"/>
            <a:ext cx="5384074" cy="215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79AEFD0-A92E-45EC-80A9-CCAFF2B7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066" y="2046636"/>
            <a:ext cx="4018839" cy="2035628"/>
          </a:xfrm>
        </p:spPr>
        <p:txBody>
          <a:bodyPr>
            <a:normAutofit/>
          </a:bodyPr>
          <a:lstStyle/>
          <a:p>
            <a:r>
              <a:rPr lang="de-DE" sz="4800" dirty="0"/>
              <a:t>Modifikation der Noise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460E908-2D48-4601-8D3A-13A1B8829890}"/>
              </a:ext>
            </a:extLst>
          </p:cNvPr>
          <p:cNvSpPr txBox="1"/>
          <p:nvPr/>
        </p:nvSpPr>
        <p:spPr>
          <a:xfrm>
            <a:off x="1199624" y="3565989"/>
            <a:ext cx="2541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Möglichst viele Oktaven für detailreiches Ergebnis</a:t>
            </a:r>
          </a:p>
        </p:txBody>
      </p:sp>
    </p:spTree>
    <p:extLst>
      <p:ext uri="{BB962C8B-B14F-4D97-AF65-F5344CB8AC3E}">
        <p14:creationId xmlns:p14="http://schemas.microsoft.com/office/powerpoint/2010/main" val="3081332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1665A6-74DB-4F44-A6EF-F01205E8718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9F7F40D-7E18-4421-B208-ED51587FA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990600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de-DE" sz="4800" dirty="0"/>
              <a:t>Animiertes Wasser</a:t>
            </a:r>
          </a:p>
        </p:txBody>
      </p:sp>
      <p:graphicFrame>
        <p:nvGraphicFramePr>
          <p:cNvPr id="5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5037123"/>
              </p:ext>
            </p:extLst>
          </p:nvPr>
        </p:nvGraphicFramePr>
        <p:xfrm>
          <a:off x="1122972" y="1996751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201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1E1665A6-74DB-4F44-A6EF-F01205E8718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1EA2DE-98A2-4FA5-8379-2F49A752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557382"/>
            <a:ext cx="10905066" cy="1485900"/>
          </a:xfrm>
          <a:noFill/>
        </p:spPr>
        <p:txBody>
          <a:bodyPr>
            <a:normAutofit/>
          </a:bodyPr>
          <a:lstStyle/>
          <a:p>
            <a:pPr algn="ctr"/>
            <a:r>
              <a:rPr lang="de-DE" dirty="0"/>
              <a:t>Veränderung in Echtzeit</a:t>
            </a:r>
          </a:p>
        </p:txBody>
      </p:sp>
      <p:graphicFrame>
        <p:nvGraphicFramePr>
          <p:cNvPr id="13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2350750"/>
              </p:ext>
            </p:extLst>
          </p:nvPr>
        </p:nvGraphicFramePr>
        <p:xfrm>
          <a:off x="1122972" y="1807265"/>
          <a:ext cx="994605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DFFD71AD-C6B8-4A01-9F35-5612A98FEFF3}"/>
              </a:ext>
            </a:extLst>
          </p:cNvPr>
          <p:cNvSpPr txBox="1"/>
          <p:nvPr/>
        </p:nvSpPr>
        <p:spPr>
          <a:xfrm>
            <a:off x="1409351" y="4557668"/>
            <a:ext cx="5989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400" dirty="0"/>
              <a:t>Parameter können in einer Datenbank gespeichert werden</a:t>
            </a:r>
          </a:p>
        </p:txBody>
      </p:sp>
    </p:spTree>
    <p:extLst>
      <p:ext uri="{BB962C8B-B14F-4D97-AF65-F5344CB8AC3E}">
        <p14:creationId xmlns:p14="http://schemas.microsoft.com/office/powerpoint/2010/main" val="3081038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F9A0C1C-8ABC-401B-8FE9-AC9327C4C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6" name="Inhaltsplatzhalter 7" descr="Ein Bild, das Text enthält.&#10;&#10;Mit hoher Zuverlässigkeit generierte Beschreibung">
            <a:extLst>
              <a:ext uri="{FF2B5EF4-FFF2-40B4-BE49-F238E27FC236}">
                <a16:creationId xmlns:a16="http://schemas.microsoft.com/office/drawing/2014/main" id="{59C051F4-E608-4CA9-9052-CD04530E2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642189"/>
            <a:ext cx="5659222" cy="37728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049C1FC-78A5-4C47-B4BE-84E805D7A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cap="all" dirty="0"/>
              <a:t>Raytracing</a:t>
            </a:r>
          </a:p>
        </p:txBody>
      </p:sp>
    </p:spTree>
    <p:extLst>
      <p:ext uri="{BB962C8B-B14F-4D97-AF65-F5344CB8AC3E}">
        <p14:creationId xmlns:p14="http://schemas.microsoft.com/office/powerpoint/2010/main" val="3698790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90748C-B11E-42CE-8F9A-37C5ABC22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156441-83F0-454A-BAD0-C991CB08D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Understanding Perlin Noise</a:t>
            </a:r>
          </a:p>
          <a:p>
            <a:pPr lvl="1"/>
            <a:r>
              <a:rPr lang="de-DE" dirty="0"/>
              <a:t>http://flafla2.github.io/2014/08/09/perlinnoise.html</a:t>
            </a:r>
          </a:p>
          <a:p>
            <a:r>
              <a:rPr lang="de-DE" dirty="0"/>
              <a:t>Funktionsgraphen</a:t>
            </a:r>
          </a:p>
          <a:p>
            <a:pPr lvl="1"/>
            <a:r>
              <a:rPr lang="de-DE" dirty="0"/>
              <a:t>https://rechneronline.de/funktionsgraphen/</a:t>
            </a:r>
          </a:p>
          <a:p>
            <a:r>
              <a:rPr lang="de-DE" dirty="0"/>
              <a:t>GLSL Noise Funktionen</a:t>
            </a:r>
          </a:p>
          <a:p>
            <a:pPr lvl="1"/>
            <a:r>
              <a:rPr lang="de-DE" dirty="0"/>
              <a:t>https://gist.github.com/patriciogonzalezvivo/670c22f3966e662d2f83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7852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283470-8983-45EA-800D-5877B3C89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C19551-2D19-4B70-AD12-A0FD7D5E4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87523"/>
            <a:ext cx="9601200" cy="4168043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Was bedeutet prozedurale Generierung?</a:t>
            </a:r>
          </a:p>
          <a:p>
            <a:r>
              <a:rPr lang="de-DE" dirty="0"/>
              <a:t>Anwendungsmöglichkeiten</a:t>
            </a:r>
          </a:p>
          <a:p>
            <a:r>
              <a:rPr lang="de-DE" dirty="0"/>
              <a:t>Perlin Noise</a:t>
            </a:r>
          </a:p>
          <a:p>
            <a:pPr lvl="1"/>
            <a:r>
              <a:rPr lang="de-DE" dirty="0"/>
              <a:t>Funktionsweise</a:t>
            </a:r>
          </a:p>
          <a:p>
            <a:pPr lvl="1"/>
            <a:r>
              <a:rPr lang="de-DE" dirty="0"/>
              <a:t>Oktaven</a:t>
            </a:r>
          </a:p>
          <a:p>
            <a:r>
              <a:rPr lang="de-DE" dirty="0"/>
              <a:t>Implementierung</a:t>
            </a:r>
          </a:p>
          <a:p>
            <a:pPr lvl="1"/>
            <a:r>
              <a:rPr lang="de-DE" dirty="0"/>
              <a:t>OpenGL Pipeline</a:t>
            </a:r>
          </a:p>
          <a:p>
            <a:pPr lvl="1"/>
            <a:r>
              <a:rPr lang="de-DE" dirty="0"/>
              <a:t>Level of Detail</a:t>
            </a:r>
          </a:p>
          <a:p>
            <a:pPr lvl="1"/>
            <a:r>
              <a:rPr lang="de-DE" dirty="0"/>
              <a:t>Projektion</a:t>
            </a:r>
          </a:p>
          <a:p>
            <a:pPr lvl="1"/>
            <a:r>
              <a:rPr lang="de-DE" dirty="0"/>
              <a:t>Noise Modifikation</a:t>
            </a:r>
          </a:p>
          <a:p>
            <a:pPr lvl="1"/>
            <a:r>
              <a:rPr lang="de-DE" dirty="0"/>
              <a:t>Veränderung in Echtzeit</a:t>
            </a:r>
          </a:p>
          <a:p>
            <a:r>
              <a:rPr lang="de-DE" dirty="0"/>
              <a:t>Raytracing</a:t>
            </a:r>
          </a:p>
          <a:p>
            <a:r>
              <a:rPr lang="de-DE" dirty="0"/>
              <a:t>Quellen</a:t>
            </a:r>
          </a:p>
        </p:txBody>
      </p:sp>
    </p:spTree>
    <p:extLst>
      <p:ext uri="{BB962C8B-B14F-4D97-AF65-F5344CB8AC3E}">
        <p14:creationId xmlns:p14="http://schemas.microsoft.com/office/powerpoint/2010/main" val="3018380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7866F-FE42-4B99-9743-8B1754349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de-DE" dirty="0"/>
              <a:t>Was bedeutet prozedurale Generierung?</a:t>
            </a:r>
          </a:p>
        </p:txBody>
      </p:sp>
      <p:graphicFrame>
        <p:nvGraphicFramePr>
          <p:cNvPr id="5" name="Inhaltsplatzhalt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6605786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388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975DA423-1E6A-406A-9B05-E620EFA1F5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 title="Side bar">
            <a:extLst>
              <a:ext uri="{FF2B5EF4-FFF2-40B4-BE49-F238E27FC236}">
                <a16:creationId xmlns:a16="http://schemas.microsoft.com/office/drawing/2014/main" id="{B5408C03-B752-49FB-ABD5-7ED758AE48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33" name="Inhaltsplatzhalter 20">
            <a:extLst>
              <a:ext uri="{FF2B5EF4-FFF2-40B4-BE49-F238E27FC236}">
                <a16:creationId xmlns:a16="http://schemas.microsoft.com/office/drawing/2014/main" id="{EF644391-DC69-44B2-9715-3F15F32FB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6" r="49796"/>
          <a:stretch/>
        </p:blipFill>
        <p:spPr>
          <a:xfrm>
            <a:off x="0" y="3427150"/>
            <a:ext cx="2189527" cy="3430850"/>
          </a:xfrm>
          <a:prstGeom prst="rect">
            <a:avLst/>
          </a:prstGeom>
        </p:spPr>
      </p:pic>
      <p:pic>
        <p:nvPicPr>
          <p:cNvPr id="1028" name="Picture 4" descr="Ähnliches Foto">
            <a:extLst>
              <a:ext uri="{FF2B5EF4-FFF2-40B4-BE49-F238E27FC236}">
                <a16:creationId xmlns:a16="http://schemas.microsoft.com/office/drawing/2014/main" id="{D249B88D-68BD-4E61-A6D9-E6046EAA33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1" r="9495"/>
          <a:stretch/>
        </p:blipFill>
        <p:spPr bwMode="auto">
          <a:xfrm>
            <a:off x="0" y="-742"/>
            <a:ext cx="43735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96A629-D9AB-44AB-83C1-56ACB2B43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de-DE" sz="4100" dirty="0"/>
              <a:t>Anwendungsmöglichkeiten</a:t>
            </a:r>
          </a:p>
        </p:txBody>
      </p:sp>
      <p:sp>
        <p:nvSpPr>
          <p:cNvPr id="1035" name="Content Placeholder 1034"/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de-DE" dirty="0"/>
              <a:t>Simulationen</a:t>
            </a:r>
            <a:r>
              <a:rPr lang="en-US" dirty="0"/>
              <a:t> / </a:t>
            </a:r>
            <a:r>
              <a:rPr lang="de-DE" dirty="0"/>
              <a:t>Spiele</a:t>
            </a:r>
          </a:p>
          <a:p>
            <a:pPr lvl="1"/>
            <a:r>
              <a:rPr lang="en-US" dirty="0"/>
              <a:t>Terrain</a:t>
            </a:r>
          </a:p>
          <a:p>
            <a:pPr lvl="1"/>
            <a:r>
              <a:rPr lang="de-DE" dirty="0"/>
              <a:t>Galaxien</a:t>
            </a:r>
          </a:p>
          <a:p>
            <a:pPr lvl="1"/>
            <a:r>
              <a:rPr lang="en-US" dirty="0"/>
              <a:t>Vegetation</a:t>
            </a:r>
          </a:p>
          <a:p>
            <a:r>
              <a:rPr lang="de-DE" dirty="0"/>
              <a:t>Texturen</a:t>
            </a:r>
          </a:p>
          <a:p>
            <a:r>
              <a:rPr lang="en-US" dirty="0"/>
              <a:t>3D </a:t>
            </a:r>
            <a:r>
              <a:rPr lang="de-DE" dirty="0"/>
              <a:t>Objekte</a:t>
            </a:r>
          </a:p>
          <a:p>
            <a:r>
              <a:rPr lang="de-DE" dirty="0"/>
              <a:t>Sounds / Musik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3EBF6993-3888-4D94-A7AD-5A0F384434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3" t="22" r="57739" b="33698"/>
          <a:stretch/>
        </p:blipFill>
        <p:spPr>
          <a:xfrm>
            <a:off x="2183999" y="3428259"/>
            <a:ext cx="2189527" cy="342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1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 title="Side bar">
            <a:extLst>
              <a:ext uri="{FF2B5EF4-FFF2-40B4-BE49-F238E27FC236}">
                <a16:creationId xmlns:a16="http://schemas.microsoft.com/office/drawing/2014/main" id="{F39856C9-B699-4894-AF50-7025D59A589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C3DE70B-05C6-46E4-AB06-592B97E54B8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3F6B1F72-3DFE-41AE-801A-429F74DFAC7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3DB8F62F-F6E9-4CED-A8FB-B0BB6CF716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84B88DDB-7580-498C-97DB-603EAE24AB2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2052" name="Picture 4" descr="Bildergebnis für perlin noise">
            <a:extLst>
              <a:ext uri="{FF2B5EF4-FFF2-40B4-BE49-F238E27FC236}">
                <a16:creationId xmlns:a16="http://schemas.microsoft.com/office/drawing/2014/main" id="{F43B192A-5F43-4F13-B0DC-543DE9DF3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85" r="1" b="52410"/>
          <a:stretch/>
        </p:blipFill>
        <p:spPr bwMode="auto">
          <a:xfrm>
            <a:off x="1464991" y="3054146"/>
            <a:ext cx="5057775" cy="240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Inhaltsplatzhalter 3">
            <a:extLst>
              <a:ext uri="{FF2B5EF4-FFF2-40B4-BE49-F238E27FC236}">
                <a16:creationId xmlns:a16="http://schemas.microsoft.com/office/drawing/2014/main" id="{DD8915B7-51B7-4EBC-A859-B89CE7F9F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5" r="1" b="1"/>
          <a:stretch/>
        </p:blipFill>
        <p:spPr>
          <a:xfrm>
            <a:off x="6522766" y="1396796"/>
            <a:ext cx="4192731" cy="4064408"/>
          </a:xfrm>
          <a:prstGeom prst="rect">
            <a:avLst/>
          </a:prstGeom>
        </p:spPr>
      </p:pic>
      <p:pic>
        <p:nvPicPr>
          <p:cNvPr id="5122" name="Picture 2" descr="Bildergebnis für 1D perlin noise animation">
            <a:extLst>
              <a:ext uri="{FF2B5EF4-FFF2-40B4-BE49-F238E27FC236}">
                <a16:creationId xmlns:a16="http://schemas.microsoft.com/office/drawing/2014/main" id="{46E53BFF-AA89-4C06-A09F-6D5C74AC8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991" y="1396796"/>
            <a:ext cx="50577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C89BE6C-3E86-4A05-91E8-95DA46083C52}"/>
              </a:ext>
            </a:extLst>
          </p:cNvPr>
          <p:cNvSpPr txBox="1"/>
          <p:nvPr/>
        </p:nvSpPr>
        <p:spPr>
          <a:xfrm>
            <a:off x="4041759" y="537071"/>
            <a:ext cx="50577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dirty="0">
                <a:latin typeface="+mj-lt"/>
              </a:rPr>
              <a:t>PERLIN NOISE</a:t>
            </a:r>
          </a:p>
        </p:txBody>
      </p:sp>
    </p:spTree>
    <p:extLst>
      <p:ext uri="{BB962C8B-B14F-4D97-AF65-F5344CB8AC3E}">
        <p14:creationId xmlns:p14="http://schemas.microsoft.com/office/powerpoint/2010/main" val="1115556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 title="Side bar">
            <a:extLst>
              <a:ext uri="{FF2B5EF4-FFF2-40B4-BE49-F238E27FC236}">
                <a16:creationId xmlns:a16="http://schemas.microsoft.com/office/drawing/2014/main" id="{AA6EC888-B85F-410F-B430-06583E94BE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485DA84-CB73-4E5E-9864-2460CE28055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D49185E-361A-421B-8F2D-11C7FFC686F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018D83B-903C-4782-B1BB-A45164A71F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4B85BAA-C37F-44B4-B427-B4F10EBB418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DC4EE06-D7B4-4FAC-A561-38A1C380232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785589A-A5AC-409A-B2A2-24D871B4CEF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" name="Grafik 4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CFC14706-EBF8-4683-B8B5-4B924E871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600" y="480515"/>
            <a:ext cx="10664799" cy="589230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37AFC15-9CB3-4847-9CF2-6E7DCD49B70C}"/>
              </a:ext>
            </a:extLst>
          </p:cNvPr>
          <p:cNvSpPr txBox="1"/>
          <p:nvPr/>
        </p:nvSpPr>
        <p:spPr>
          <a:xfrm>
            <a:off x="867562" y="4394719"/>
            <a:ext cx="3977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Funktionsweise der 2D Noise Funktion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AD915F6-A761-42F6-A85E-F472DB5DE758}"/>
              </a:ext>
            </a:extLst>
          </p:cNvPr>
          <p:cNvSpPr txBox="1"/>
          <p:nvPr/>
        </p:nvSpPr>
        <p:spPr>
          <a:xfrm>
            <a:off x="9097085" y="787186"/>
            <a:ext cx="1646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Fade Funktion:</a:t>
            </a:r>
          </a:p>
          <a:p>
            <a:r>
              <a:rPr lang="de-DE" dirty="0"/>
              <a:t>6</a:t>
            </a:r>
            <a:r>
              <a:rPr lang="de-DE" i="1" dirty="0"/>
              <a:t>t</a:t>
            </a:r>
            <a:r>
              <a:rPr lang="de-DE" baseline="30000" dirty="0"/>
              <a:t>5</a:t>
            </a:r>
            <a:r>
              <a:rPr lang="de-DE" dirty="0"/>
              <a:t>-15</a:t>
            </a:r>
            <a:r>
              <a:rPr lang="de-DE" i="1" dirty="0"/>
              <a:t>t</a:t>
            </a:r>
            <a:r>
              <a:rPr lang="de-DE" baseline="30000" dirty="0"/>
              <a:t>4</a:t>
            </a:r>
            <a:r>
              <a:rPr lang="de-DE" dirty="0"/>
              <a:t>+10</a:t>
            </a:r>
            <a:r>
              <a:rPr lang="de-DE" i="1" dirty="0"/>
              <a:t>t</a:t>
            </a:r>
            <a:r>
              <a:rPr lang="de-DE" baseline="30000" dirty="0"/>
              <a:t>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665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57500303-A207-4812-BEB9-51E132FEB7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AAC11200-8B97-4CB4-99EF-7C0FA210F2C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reeform 6">
            <a:extLst>
              <a:ext uri="{FF2B5EF4-FFF2-40B4-BE49-F238E27FC236}">
                <a16:creationId xmlns:a16="http://schemas.microsoft.com/office/drawing/2014/main" id="{3E5C639E-7A0B-46B2-9273-986E8BE7F1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9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098" name="Picture 2" descr="http://flafla2.github.io/img/2014-08-09-perlinnoise/octave02.png">
            <a:extLst>
              <a:ext uri="{FF2B5EF4-FFF2-40B4-BE49-F238E27FC236}">
                <a16:creationId xmlns:a16="http://schemas.microsoft.com/office/drawing/2014/main" id="{FB0195D4-9A25-42C3-8413-DA47CA12CB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02919" y="966827"/>
            <a:ext cx="3789358" cy="2960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Inhaltsplatzhalter 3">
            <a:extLst>
              <a:ext uri="{FF2B5EF4-FFF2-40B4-BE49-F238E27FC236}">
                <a16:creationId xmlns:a16="http://schemas.microsoft.com/office/drawing/2014/main" id="{A6F1AB57-D561-43D2-B51B-EF491778F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774" y="966827"/>
            <a:ext cx="5693145" cy="29604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D8D9381-1171-4B06-B15C-C7E8FE7E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de-DE" sz="7200" cap="all" dirty="0"/>
              <a:t>Oktaven</a:t>
            </a:r>
          </a:p>
        </p:txBody>
      </p:sp>
      <p:sp>
        <p:nvSpPr>
          <p:cNvPr id="4108" name="Content Placeholder 4102"/>
          <p:cNvSpPr>
            <a:spLocks noGrp="1"/>
          </p:cNvSpPr>
          <p:nvPr>
            <p:ph idx="1"/>
          </p:nvPr>
        </p:nvSpPr>
        <p:spPr>
          <a:xfrm>
            <a:off x="659230" y="5722070"/>
            <a:ext cx="10869750" cy="50904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2300" dirty="0"/>
              <a:t>Überlagerung</a:t>
            </a:r>
            <a:r>
              <a:rPr lang="en-US" sz="2300" dirty="0"/>
              <a:t> von </a:t>
            </a:r>
            <a:r>
              <a:rPr lang="de-DE" sz="2300" dirty="0"/>
              <a:t>Mehreren</a:t>
            </a:r>
            <a:r>
              <a:rPr lang="en-US" sz="2300" dirty="0"/>
              <a:t> Noise </a:t>
            </a:r>
            <a:r>
              <a:rPr lang="de-DE" sz="2300" dirty="0"/>
              <a:t>Funktionen</a:t>
            </a:r>
          </a:p>
        </p:txBody>
      </p:sp>
    </p:spTree>
    <p:extLst>
      <p:ext uri="{BB962C8B-B14F-4D97-AF65-F5344CB8AC3E}">
        <p14:creationId xmlns:p14="http://schemas.microsoft.com/office/powerpoint/2010/main" val="1157243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2B4A13-0632-456F-A66A-2D0CDB9D3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8BE655E-142C-41C9-895E-54D55EDDAF8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 title="Background Shape">
            <a:extLst>
              <a:ext uri="{FF2B5EF4-FFF2-40B4-BE49-F238E27FC236}">
                <a16:creationId xmlns:a16="http://schemas.microsoft.com/office/drawing/2014/main" id="{198CC593-9FF4-46EF-81AE-2D26922F15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568A552-34C4-41D2-A36B-9E86EC569E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A680E8D-5F03-4CF7-80B6-FFEDD53D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24224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de-DE" sz="7200" cap="all" dirty="0"/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2065760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49BC34D-9C23-4D6D-8213-1F471AF85B3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9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6159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6160" name="Rectangle 141">
            <a:extLst>
              <a:ext uri="{FF2B5EF4-FFF2-40B4-BE49-F238E27FC236}">
                <a16:creationId xmlns:a16="http://schemas.microsoft.com/office/drawing/2014/main" id="{1F9A0C1C-8ABC-401B-8FE9-AC9327C4C5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149" name="Picture 2" descr="The OpenGL graphics pipeline with shader stages">
            <a:extLst>
              <a:ext uri="{FF2B5EF4-FFF2-40B4-BE49-F238E27FC236}">
                <a16:creationId xmlns:a16="http://schemas.microsoft.com/office/drawing/2014/main" id="{B4EEAA7D-489B-44D2-80CD-5AACBBA58D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79023" y="1908644"/>
            <a:ext cx="5659222" cy="323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2F24971-2DF5-4E45-9760-762074C28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cap="all" dirty="0"/>
              <a:t>OpenGL</a:t>
            </a:r>
            <a:r>
              <a:rPr lang="en-US" sz="6100" cap="all" dirty="0">
                <a:latin typeface="+mn-lt"/>
              </a:rPr>
              <a:t> Pipeline</a:t>
            </a:r>
          </a:p>
        </p:txBody>
      </p:sp>
    </p:spTree>
    <p:extLst>
      <p:ext uri="{BB962C8B-B14F-4D97-AF65-F5344CB8AC3E}">
        <p14:creationId xmlns:p14="http://schemas.microsoft.com/office/powerpoint/2010/main" val="45434799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TM10001105[[fn=Ernte]]</Template>
  <TotalTime>0</TotalTime>
  <Words>179</Words>
  <Application>Microsoft Office PowerPoint</Application>
  <PresentationFormat>Breitbild</PresentationFormat>
  <Paragraphs>62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Franklin Gothic Book</vt:lpstr>
      <vt:lpstr>Wingdings</vt:lpstr>
      <vt:lpstr>Crop</vt:lpstr>
      <vt:lpstr>Prozedurale Generierung von Planeten</vt:lpstr>
      <vt:lpstr>Inhaltsverzeichnis</vt:lpstr>
      <vt:lpstr>Was bedeutet prozedurale Generierung?</vt:lpstr>
      <vt:lpstr>Anwendungsmöglichkeiten</vt:lpstr>
      <vt:lpstr>PowerPoint-Präsentation</vt:lpstr>
      <vt:lpstr>PowerPoint-Präsentation</vt:lpstr>
      <vt:lpstr>Oktaven</vt:lpstr>
      <vt:lpstr>Implementierung</vt:lpstr>
      <vt:lpstr>OpenGL Pipeline</vt:lpstr>
      <vt:lpstr>Level of Detail</vt:lpstr>
      <vt:lpstr>PowerPoint-Präsentation</vt:lpstr>
      <vt:lpstr>Modifikation der Noise</vt:lpstr>
      <vt:lpstr>Animiertes Wasser</vt:lpstr>
      <vt:lpstr>Veränderung in Echtzeit</vt:lpstr>
      <vt:lpstr>Raytracing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Prozedurale Generation von Planeten</dc:title>
  <dc:creator>Robin Gottschalk</dc:creator>
  <cp:lastModifiedBy>Robin Gottschalk</cp:lastModifiedBy>
  <cp:revision>47</cp:revision>
  <dcterms:created xsi:type="dcterms:W3CDTF">2018-01-06T19:18:18Z</dcterms:created>
  <dcterms:modified xsi:type="dcterms:W3CDTF">2018-01-09T00:32:21Z</dcterms:modified>
</cp:coreProperties>
</file>